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70" r:id="rId5"/>
    <p:sldId id="262" r:id="rId6"/>
    <p:sldId id="263" r:id="rId7"/>
    <p:sldId id="264" r:id="rId8"/>
    <p:sldId id="269" r:id="rId9"/>
    <p:sldId id="268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9E0-A9A7-4E18-9053-17B933586B8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083862-6AAA-4BA4-929E-15F906F7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9E0-A9A7-4E18-9053-17B933586B8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3862-6AAA-4BA4-929E-15F906F7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9E0-A9A7-4E18-9053-17B933586B8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3862-6AAA-4BA4-929E-15F906F7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9E0-A9A7-4E18-9053-17B933586B8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083862-6AAA-4BA4-929E-15F906F7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9E0-A9A7-4E18-9053-17B933586B8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3862-6AAA-4BA4-929E-15F906F77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9E0-A9A7-4E18-9053-17B933586B8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3862-6AAA-4BA4-929E-15F906F7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9E0-A9A7-4E18-9053-17B933586B8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083862-6AAA-4BA4-929E-15F906F77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9E0-A9A7-4E18-9053-17B933586B8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3862-6AAA-4BA4-929E-15F906F7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9E0-A9A7-4E18-9053-17B933586B8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3862-6AAA-4BA4-929E-15F906F7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9E0-A9A7-4E18-9053-17B933586B8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3862-6AAA-4BA4-929E-15F906F7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9E0-A9A7-4E18-9053-17B933586B8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3862-6AAA-4BA4-929E-15F906F77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5D09E0-A9A7-4E18-9053-17B933586B8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083862-6AAA-4BA4-929E-15F906F77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41438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accent2"/>
                </a:solidFill>
              </a:rPr>
              <a:t>Муниципальное бюджетное дошкольное образовательное учреждение  «Детский сад комбинированного вида №1»</a:t>
            </a:r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285992"/>
            <a:ext cx="3008313" cy="3840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Использование картинно-графических схем и планов рассказов в развитии связной речи детей с ОНР.</a:t>
            </a:r>
          </a:p>
          <a:p>
            <a:pPr algn="ctr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Автор </a:t>
            </a:r>
          </a:p>
          <a:p>
            <a:pPr algn="ctr">
              <a:buNone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Шумова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ветлана Викторовна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читель-логопед </a:t>
            </a:r>
          </a:p>
          <a:p>
            <a:pPr algn="ctr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г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 Александров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http://dnz36.klasna.com/uploads/editor/241/60531/%D0%BA%D0%B0%D1%80%D1%82%D0%B8%D0%BD%D0%BA%D0%B8%20%D0%BF%D0%BE%D0%B7%D0%B4%D1%80%D0%B0%D0%B2%D0%BB%D0%B5%D0%BD%D0%B8%D0%B9,%20%D0%BE%D1%82%D0%BA%D1%80%D1%8B%D1%82%D0%BA%D0%B8/7c2cf7fb5e5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4000528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Картинно-графический план рассказа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Test\Desktop\фото-видео для презентации\SAM_7168.JPG"/>
          <p:cNvPicPr>
            <a:picLocks noGrp="1"/>
          </p:cNvPicPr>
          <p:nvPr>
            <p:ph idx="1"/>
          </p:nvPr>
        </p:nvPicPr>
        <p:blipFill>
          <a:blip r:embed="rId2" cstate="print"/>
          <a:srcRect t="15598" b="24145"/>
          <a:stretch>
            <a:fillRect/>
          </a:stretch>
        </p:blipFill>
        <p:spPr bwMode="auto">
          <a:xfrm>
            <a:off x="304800" y="1854242"/>
            <a:ext cx="8686800" cy="392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Этапы работы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ru-RU" sz="2400" dirty="0" smtClean="0">
                <a:solidFill>
                  <a:srgbClr val="C00000"/>
                </a:solidFill>
              </a:rPr>
              <a:t>Составление рассказа по сюжетной картинке с опорой на картинно-графические схемы, планы.</a:t>
            </a:r>
          </a:p>
          <a:p>
            <a:pPr marL="571500" indent="-571500">
              <a:buAutoNum type="romanUcPeriod"/>
            </a:pPr>
            <a:r>
              <a:rPr lang="ru-RU" sz="2400" dirty="0" smtClean="0">
                <a:solidFill>
                  <a:srgbClr val="C00000"/>
                </a:solidFill>
              </a:rPr>
              <a:t>Пересказ рассказа по картинке с использованием картинно-графических схем, планов.</a:t>
            </a:r>
          </a:p>
          <a:p>
            <a:pPr marL="571500" indent="-571500">
              <a:buAutoNum type="romanUcPeriod"/>
            </a:pPr>
            <a:r>
              <a:rPr lang="ru-RU" sz="2400" dirty="0" smtClean="0">
                <a:solidFill>
                  <a:srgbClr val="C00000"/>
                </a:solidFill>
              </a:rPr>
              <a:t>Составление рассказа без сюжетной картинки с опорой на картинно-графические схемы, план.</a:t>
            </a:r>
          </a:p>
          <a:p>
            <a:pPr marL="571500" indent="-571500">
              <a:buAutoNum type="romanUcPeriod"/>
            </a:pPr>
            <a:r>
              <a:rPr lang="ru-RU" sz="2400" dirty="0" smtClean="0">
                <a:solidFill>
                  <a:srgbClr val="C00000"/>
                </a:solidFill>
              </a:rPr>
              <a:t>Составление рассказа по сюжетной картинке без  опоры на картинно-графический план.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71472" y="285728"/>
            <a:ext cx="807249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Картинно-графические схемы, планы рассказа  могут использоваться: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групповой образовательной деятельности (фронтальные занятия);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индивидуальной образовательной деятельности;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самостоятельной образовательной  деятельности детей.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715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http://www.edu.cap.ru/home/8831/konkurs_chten_201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3581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357158" y="500042"/>
            <a:ext cx="8572560" cy="5643602"/>
          </a:xfrm>
          <a:prstGeom prst="ribbon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rgbClr val="C00000"/>
                </a:solidFill>
              </a:rPr>
              <a:t> </a:t>
            </a:r>
            <a:r>
              <a:rPr lang="ru-RU" sz="2000" u="sng" dirty="0">
                <a:solidFill>
                  <a:srgbClr val="C00000"/>
                </a:solidFill>
              </a:rPr>
              <a:t>К. Д. </a:t>
            </a:r>
            <a:r>
              <a:rPr lang="ru-RU" sz="2000" u="sng" dirty="0" smtClean="0">
                <a:solidFill>
                  <a:srgbClr val="C00000"/>
                </a:solidFill>
              </a:rPr>
              <a:t>Ушинский</a:t>
            </a:r>
            <a:endParaRPr lang="ru-RU" sz="2000" dirty="0">
              <a:solidFill>
                <a:srgbClr val="C00000"/>
              </a:solidFill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   «Учите ребёнка каким-нибудь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   неизвестным ему пяти словам - он  будет долго и напрасно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   мучиться, но свяжите двадцать         таких слов с картинками, и он усвоит их на лету»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Проблемы речи детей с ОНР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Речь односложная, состоящая лишь из простых предложений. Неспособность грамматически правильно построить предложение.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Недостаточный словарный запас.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Бедная диалогическая речь: неспособность грамотно и доступно сформулировать вопрос, построить краткий или развёрнутый ответ.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Неспособность построить монолог: например, сюжетный или описательный рассказ на предложенную тему, пересказ текста своими словами.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Отсутствие логического обоснования своих утверждений и выводов.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Отсутствие навыков культуры речи: неумение использовать интонации, регулировать громкость голоса и темп речи и т. д.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Плохая дикция.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28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Факторы, облегчающие процесс становления связной речи: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Наглядность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Создание плана высказывания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Описательный рассказ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643578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Элементами модели описательного рассказа становятся символы-заместители качественных характеристик объекта: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</a:rPr>
              <a:t>*</a:t>
            </a: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принадлежность к родовидовому понятию;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*среда обитания или роста (для представителей животного и растительного мира);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*размер;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*цвет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*форма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*строение или составные части;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*качество поверхности;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*материал, из которого изготовлен объект (для неживых предметов);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*способ использования (или какую пользу приносит);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*субъектная оценка (добрый/плохой, полезный/вредный)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 smtClean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Для детей младшего и среднего дошкольного возраста необходимо давать цветные   </a:t>
            </a:r>
            <a:r>
              <a:rPr lang="ru-RU" sz="1800" b="1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мнемотаблицы</a:t>
            </a: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. </a:t>
            </a:r>
            <a:b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Для детей старшего возраста схемы желательно рисовать в одном цвете.</a:t>
            </a:r>
            <a:endParaRPr lang="ru-RU" sz="1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Содержимое 4" descr="C:\Users\Test\Desktop\SAM_721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3010" t="10134" r="1720" b="4206"/>
          <a:stretch>
            <a:fillRect/>
          </a:stretch>
        </p:blipFill>
        <p:spPr bwMode="auto">
          <a:xfrm>
            <a:off x="304800" y="2214554"/>
            <a:ext cx="4191000" cy="316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Test\Desktop\SAM_722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3296" t="10707" r="3543" b="6464"/>
          <a:stretch>
            <a:fillRect/>
          </a:stretch>
        </p:blipFill>
        <p:spPr bwMode="auto">
          <a:xfrm>
            <a:off x="4648200" y="2214554"/>
            <a:ext cx="4210080" cy="319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Этапы работы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9465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</a:t>
            </a:r>
            <a:r>
              <a:rPr lang="en-US" sz="2800" dirty="0" smtClean="0">
                <a:solidFill>
                  <a:srgbClr val="C00000"/>
                </a:solidFill>
              </a:rPr>
              <a:t>I</a:t>
            </a:r>
            <a:r>
              <a:rPr lang="ru-RU" sz="2800" dirty="0" smtClean="0">
                <a:solidFill>
                  <a:srgbClr val="C00000"/>
                </a:solidFill>
              </a:rPr>
              <a:t> этап – демонстрация схемы по определенной лексической теме и объяснение содержания условных обозначений.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</a:t>
            </a:r>
            <a:r>
              <a:rPr lang="en-US" sz="2800" dirty="0" smtClean="0">
                <a:solidFill>
                  <a:srgbClr val="C00000"/>
                </a:solidFill>
              </a:rPr>
              <a:t>II</a:t>
            </a:r>
            <a:r>
              <a:rPr lang="ru-RU" sz="2800" dirty="0" smtClean="0">
                <a:solidFill>
                  <a:srgbClr val="C00000"/>
                </a:solidFill>
              </a:rPr>
              <a:t> этап – образец описательного рассказа взрослого по определенной лексической теме.</a:t>
            </a:r>
          </a:p>
          <a:p>
            <a:pPr>
              <a:buNone/>
            </a:pPr>
            <a:r>
              <a:rPr lang="ru-RU" sz="2800" smtClean="0">
                <a:solidFill>
                  <a:srgbClr val="C00000"/>
                </a:solidFill>
              </a:rPr>
              <a:t>    </a:t>
            </a:r>
            <a:r>
              <a:rPr lang="en-US" sz="2800" smtClean="0">
                <a:solidFill>
                  <a:srgbClr val="C00000"/>
                </a:solidFill>
              </a:rPr>
              <a:t>III</a:t>
            </a:r>
            <a:r>
              <a:rPr lang="ru-RU" sz="2800" dirty="0" smtClean="0">
                <a:solidFill>
                  <a:srgbClr val="C00000"/>
                </a:solidFill>
              </a:rPr>
              <a:t> этап – самостоятельное составление ребенком    описательного рассказа по опорной схеме. 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Приемы работы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4162"/>
            <a:ext cx="8563004" cy="50895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На занятиях при обучении детей составлению описательных рассказов используются следующие приёмы: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*Даётся образец рассказа по картинкам, дети повторяют;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*Взрослый описывает предмет, ребёнок раскладывает опорные картинки, затем повторяет рассказ;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*Взрослый начинает, ребёнок продолжает;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*Дети самостоятельно составляют рассказ по данному плану.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пересказ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4191000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Самым простым из видов связного высказывания считается </a:t>
            </a:r>
            <a:r>
              <a:rPr lang="ru-RU" u="sng" dirty="0" smtClean="0">
                <a:solidFill>
                  <a:srgbClr val="C00000"/>
                </a:solidFill>
              </a:rPr>
              <a:t>пересказ.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Пересказ предполагает умение выделить основные части услышанного текста, связать их между собой, а затем в соответствии с этой схемой составить рассказ. В качестве плана рассказа выступает наглядная модель.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Элементами модели могут стать картинки с изображением персонажей сказки, затем они заменяются символами-заместителями (силуэтные изображения или геометрические фигуры).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C:\Users\Test\Desktop\SAM_718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4422"/>
            <a:ext cx="3710014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Test\Desktop\SAM_71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71942"/>
            <a:ext cx="37052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522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Муниципальное бюджетное дошкольное образовательное учреждение  «Детский сад комбинированного вида №1»</vt:lpstr>
      <vt:lpstr>Слайд 2</vt:lpstr>
      <vt:lpstr>Проблемы речи детей с ОНР</vt:lpstr>
      <vt:lpstr>Факторы, облегчающие процесс становления связной речи: </vt:lpstr>
      <vt:lpstr>Описательный рассказ</vt:lpstr>
      <vt:lpstr>Для детей младшего и среднего дошкольного возраста необходимо давать цветные   мнемотаблицы.  Для детей старшего возраста схемы желательно рисовать в одном цвете.</vt:lpstr>
      <vt:lpstr>Этапы работы</vt:lpstr>
      <vt:lpstr>Приемы работы</vt:lpstr>
      <vt:lpstr>пересказ</vt:lpstr>
      <vt:lpstr>Картинно-графический план рассказа</vt:lpstr>
      <vt:lpstr>Этапы работы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Пользователь</cp:lastModifiedBy>
  <cp:revision>65</cp:revision>
  <dcterms:created xsi:type="dcterms:W3CDTF">2014-04-20T11:01:31Z</dcterms:created>
  <dcterms:modified xsi:type="dcterms:W3CDTF">2015-02-25T16:58:39Z</dcterms:modified>
</cp:coreProperties>
</file>