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CF-02BD-4544-A58B-292CEB46218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053D-FD5F-4CA0-A8E0-5374DD152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CF-02BD-4544-A58B-292CEB46218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053D-FD5F-4CA0-A8E0-5374DD152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CF-02BD-4544-A58B-292CEB46218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053D-FD5F-4CA0-A8E0-5374DD152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CF-02BD-4544-A58B-292CEB46218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053D-FD5F-4CA0-A8E0-5374DD152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CF-02BD-4544-A58B-292CEB46218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053D-FD5F-4CA0-A8E0-5374DD152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CF-02BD-4544-A58B-292CEB46218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053D-FD5F-4CA0-A8E0-5374DD152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CF-02BD-4544-A58B-292CEB46218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053D-FD5F-4CA0-A8E0-5374DD152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CF-02BD-4544-A58B-292CEB46218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053D-FD5F-4CA0-A8E0-5374DD152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CF-02BD-4544-A58B-292CEB46218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053D-FD5F-4CA0-A8E0-5374DD152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CF-02BD-4544-A58B-292CEB46218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053D-FD5F-4CA0-A8E0-5374DD152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DCF-02BD-4544-A58B-292CEB46218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053D-FD5F-4CA0-A8E0-5374DD152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9EDCF-02BD-4544-A58B-292CEB462184}" type="datetimeFigureOut">
              <a:rPr lang="ru-RU" smtClean="0"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A053D-FD5F-4CA0-A8E0-5374DD1524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14290"/>
            <a:ext cx="4463780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dirty="0" smtClean="0"/>
              <a:t>____         </a:t>
            </a:r>
            <a:r>
              <a:rPr lang="ru-RU" dirty="0" smtClean="0">
                <a:solidFill>
                  <a:srgbClr val="FF0000"/>
                </a:solidFill>
              </a:rPr>
              <a:t>+</a:t>
            </a:r>
            <a:r>
              <a:rPr lang="ru-RU" dirty="0" smtClean="0"/>
              <a:t>      _____   =   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 ____         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     _____   =   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895" y="500063"/>
            <a:ext cx="7958209" cy="562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895" y="500063"/>
            <a:ext cx="7958209" cy="562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2 + 3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4 – 2 =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000108"/>
            <a:ext cx="785818" cy="7143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929198"/>
            <a:ext cx="150019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29520" y="1000108"/>
            <a:ext cx="857256" cy="7858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72330" y="5000636"/>
            <a:ext cx="1285884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000496" y="2500306"/>
            <a:ext cx="1357322" cy="10715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500042"/>
            <a:ext cx="5286412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Семья</dc:creator>
  <cp:lastModifiedBy>Семья</cp:lastModifiedBy>
  <cp:revision>2</cp:revision>
  <dcterms:created xsi:type="dcterms:W3CDTF">2004-12-31T18:34:03Z</dcterms:created>
  <dcterms:modified xsi:type="dcterms:W3CDTF">2004-12-31T18:45:49Z</dcterms:modified>
</cp:coreProperties>
</file>