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1.xml" ContentType="application/vnd.openxmlformats-officedocument.drawingml.diagramData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70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9" r:id="rId17"/>
    <p:sldId id="271" r:id="rId18"/>
    <p:sldId id="26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800080"/>
    <a:srgbClr val="CC0099"/>
    <a:srgbClr val="00CC00"/>
    <a:srgbClr val="FFFFFF"/>
    <a:srgbClr val="CC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31A6D3-0164-4218-97B9-CBE8D5B451B8}" type="doc">
      <dgm:prSet loTypeId="urn:microsoft.com/office/officeart/2005/8/layout/vList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04FEC73-64BD-4B7F-903E-452F1E9D7D03}">
      <dgm:prSet/>
      <dgm:spPr/>
      <dgm:t>
        <a:bodyPr/>
        <a:lstStyle/>
        <a:p>
          <a:pPr rtl="0"/>
          <a:r>
            <a:rPr lang="ru-RU" b="1" u="sng" dirty="0" smtClean="0"/>
            <a:t>АВТОР:</a:t>
          </a:r>
          <a:endParaRPr lang="ru-RU" b="1" u="sng" dirty="0"/>
        </a:p>
      </dgm:t>
    </dgm:pt>
    <dgm:pt modelId="{3D2E84AF-AF8C-4EA6-BB4C-C81DB7F82030}" type="parTrans" cxnId="{B91992DE-BA9F-46E6-BD76-C65BF6D04A43}">
      <dgm:prSet/>
      <dgm:spPr/>
      <dgm:t>
        <a:bodyPr/>
        <a:lstStyle/>
        <a:p>
          <a:endParaRPr lang="ru-RU"/>
        </a:p>
      </dgm:t>
    </dgm:pt>
    <dgm:pt modelId="{C132AC9A-506A-4D4B-9EE5-A5BC28AEB1E2}" type="sibTrans" cxnId="{B91992DE-BA9F-46E6-BD76-C65BF6D04A43}">
      <dgm:prSet/>
      <dgm:spPr/>
      <dgm:t>
        <a:bodyPr/>
        <a:lstStyle/>
        <a:p>
          <a:endParaRPr lang="ru-RU"/>
        </a:p>
      </dgm:t>
    </dgm:pt>
    <dgm:pt modelId="{20D0B072-9DBE-42AB-8532-D59FB942D3B5}">
      <dgm:prSet/>
      <dgm:spPr/>
      <dgm:t>
        <a:bodyPr/>
        <a:lstStyle/>
        <a:p>
          <a:pPr rtl="0"/>
          <a:r>
            <a:rPr lang="ru-RU" b="1" dirty="0" smtClean="0"/>
            <a:t>Воспитатель МБОУ СОШ №40 дошкольного отделения «Сорочата»</a:t>
          </a:r>
          <a:endParaRPr lang="ru-RU" b="1" dirty="0"/>
        </a:p>
      </dgm:t>
    </dgm:pt>
    <dgm:pt modelId="{BE206AB6-B483-4F2C-A5E3-F3A41B6296D0}" type="parTrans" cxnId="{4789429C-D15E-4A32-A008-B93E5E3AEDDA}">
      <dgm:prSet/>
      <dgm:spPr/>
      <dgm:t>
        <a:bodyPr/>
        <a:lstStyle/>
        <a:p>
          <a:endParaRPr lang="ru-RU"/>
        </a:p>
      </dgm:t>
    </dgm:pt>
    <dgm:pt modelId="{97945436-1FFF-4948-93EE-37299C18A211}" type="sibTrans" cxnId="{4789429C-D15E-4A32-A008-B93E5E3AEDDA}">
      <dgm:prSet/>
      <dgm:spPr/>
      <dgm:t>
        <a:bodyPr/>
        <a:lstStyle/>
        <a:p>
          <a:endParaRPr lang="ru-RU"/>
        </a:p>
      </dgm:t>
    </dgm:pt>
    <dgm:pt modelId="{583BFE6F-9990-449A-9BE3-F30382BAB832}">
      <dgm:prSet/>
      <dgm:spPr/>
      <dgm:t>
        <a:bodyPr/>
        <a:lstStyle/>
        <a:p>
          <a:pPr rtl="0"/>
          <a:r>
            <a:rPr lang="ru-RU" b="1" dirty="0" smtClean="0"/>
            <a:t>Ибиева Сабина Эрзимановна</a:t>
          </a:r>
          <a:endParaRPr lang="ru-RU" b="1" dirty="0"/>
        </a:p>
      </dgm:t>
    </dgm:pt>
    <dgm:pt modelId="{594FF30E-6291-4335-BE53-DA89C398AFC0}" type="parTrans" cxnId="{C97AF9D1-A3A3-4AB4-BA6A-99AC72EFCCCF}">
      <dgm:prSet/>
      <dgm:spPr/>
      <dgm:t>
        <a:bodyPr/>
        <a:lstStyle/>
        <a:p>
          <a:endParaRPr lang="ru-RU"/>
        </a:p>
      </dgm:t>
    </dgm:pt>
    <dgm:pt modelId="{A74B9B2F-D564-437A-B9DC-1E40E3122FAD}" type="sibTrans" cxnId="{C97AF9D1-A3A3-4AB4-BA6A-99AC72EFCCCF}">
      <dgm:prSet/>
      <dgm:spPr/>
      <dgm:t>
        <a:bodyPr/>
        <a:lstStyle/>
        <a:p>
          <a:endParaRPr lang="ru-RU"/>
        </a:p>
      </dgm:t>
    </dgm:pt>
    <dgm:pt modelId="{A02311AD-E830-43A2-A6D7-8B2F4A75FC46}" type="pres">
      <dgm:prSet presAssocID="{2831A6D3-0164-4218-97B9-CBE8D5B451B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E79BEE-DF35-4187-8FE8-2AF2C9D5E27C}" type="pres">
      <dgm:prSet presAssocID="{104FEC73-64BD-4B7F-903E-452F1E9D7D0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4A8D13-CA01-4E53-B49A-28247A8CFE6D}" type="pres">
      <dgm:prSet presAssocID="{C132AC9A-506A-4D4B-9EE5-A5BC28AEB1E2}" presName="spacer" presStyleCnt="0"/>
      <dgm:spPr/>
    </dgm:pt>
    <dgm:pt modelId="{ABB0555F-9D16-4CE7-9A55-F21CA92304DD}" type="pres">
      <dgm:prSet presAssocID="{20D0B072-9DBE-42AB-8532-D59FB942D3B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371E77-4D1D-4066-B21C-50605CE456B6}" type="pres">
      <dgm:prSet presAssocID="{97945436-1FFF-4948-93EE-37299C18A211}" presName="spacer" presStyleCnt="0"/>
      <dgm:spPr/>
    </dgm:pt>
    <dgm:pt modelId="{9877EB22-6C9A-4FB1-9344-46F3244CA24F}" type="pres">
      <dgm:prSet presAssocID="{583BFE6F-9990-449A-9BE3-F30382BAB83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5368A5-957B-490A-8F0A-973872156656}" type="presOf" srcId="{2831A6D3-0164-4218-97B9-CBE8D5B451B8}" destId="{A02311AD-E830-43A2-A6D7-8B2F4A75FC46}" srcOrd="0" destOrd="0" presId="urn:microsoft.com/office/officeart/2005/8/layout/vList2"/>
    <dgm:cxn modelId="{C97AF9D1-A3A3-4AB4-BA6A-99AC72EFCCCF}" srcId="{2831A6D3-0164-4218-97B9-CBE8D5B451B8}" destId="{583BFE6F-9990-449A-9BE3-F30382BAB832}" srcOrd="2" destOrd="0" parTransId="{594FF30E-6291-4335-BE53-DA89C398AFC0}" sibTransId="{A74B9B2F-D564-437A-B9DC-1E40E3122FAD}"/>
    <dgm:cxn modelId="{4789429C-D15E-4A32-A008-B93E5E3AEDDA}" srcId="{2831A6D3-0164-4218-97B9-CBE8D5B451B8}" destId="{20D0B072-9DBE-42AB-8532-D59FB942D3B5}" srcOrd="1" destOrd="0" parTransId="{BE206AB6-B483-4F2C-A5E3-F3A41B6296D0}" sibTransId="{97945436-1FFF-4948-93EE-37299C18A211}"/>
    <dgm:cxn modelId="{8B09DB8D-9C83-4C24-BE17-2B7F726D7A9E}" type="presOf" srcId="{20D0B072-9DBE-42AB-8532-D59FB942D3B5}" destId="{ABB0555F-9D16-4CE7-9A55-F21CA92304DD}" srcOrd="0" destOrd="0" presId="urn:microsoft.com/office/officeart/2005/8/layout/vList2"/>
    <dgm:cxn modelId="{6CE3A450-787C-4C76-8889-23A28DCA8335}" type="presOf" srcId="{583BFE6F-9990-449A-9BE3-F30382BAB832}" destId="{9877EB22-6C9A-4FB1-9344-46F3244CA24F}" srcOrd="0" destOrd="0" presId="urn:microsoft.com/office/officeart/2005/8/layout/vList2"/>
    <dgm:cxn modelId="{B6F74B7E-CAE8-4CF8-898B-127FDC177AC5}" type="presOf" srcId="{104FEC73-64BD-4B7F-903E-452F1E9D7D03}" destId="{4CE79BEE-DF35-4187-8FE8-2AF2C9D5E27C}" srcOrd="0" destOrd="0" presId="urn:microsoft.com/office/officeart/2005/8/layout/vList2"/>
    <dgm:cxn modelId="{B91992DE-BA9F-46E6-BD76-C65BF6D04A43}" srcId="{2831A6D3-0164-4218-97B9-CBE8D5B451B8}" destId="{104FEC73-64BD-4B7F-903E-452F1E9D7D03}" srcOrd="0" destOrd="0" parTransId="{3D2E84AF-AF8C-4EA6-BB4C-C81DB7F82030}" sibTransId="{C132AC9A-506A-4D4B-9EE5-A5BC28AEB1E2}"/>
    <dgm:cxn modelId="{6DFCF8B9-25AE-4379-B7C9-3617D19C50B5}" type="presParOf" srcId="{A02311AD-E830-43A2-A6D7-8B2F4A75FC46}" destId="{4CE79BEE-DF35-4187-8FE8-2AF2C9D5E27C}" srcOrd="0" destOrd="0" presId="urn:microsoft.com/office/officeart/2005/8/layout/vList2"/>
    <dgm:cxn modelId="{7B69305B-D2EB-4E24-8B09-8C45061EC66A}" type="presParOf" srcId="{A02311AD-E830-43A2-A6D7-8B2F4A75FC46}" destId="{644A8D13-CA01-4E53-B49A-28247A8CFE6D}" srcOrd="1" destOrd="0" presId="urn:microsoft.com/office/officeart/2005/8/layout/vList2"/>
    <dgm:cxn modelId="{EDC62CBF-30BD-4C70-AFAC-56C8E0D66346}" type="presParOf" srcId="{A02311AD-E830-43A2-A6D7-8B2F4A75FC46}" destId="{ABB0555F-9D16-4CE7-9A55-F21CA92304DD}" srcOrd="2" destOrd="0" presId="urn:microsoft.com/office/officeart/2005/8/layout/vList2"/>
    <dgm:cxn modelId="{2B1A21ED-E4CD-45DA-AA3D-E8FB5ADB3B8A}" type="presParOf" srcId="{A02311AD-E830-43A2-A6D7-8B2F4A75FC46}" destId="{6E371E77-4D1D-4066-B21C-50605CE456B6}" srcOrd="3" destOrd="0" presId="urn:microsoft.com/office/officeart/2005/8/layout/vList2"/>
    <dgm:cxn modelId="{B7D7C34B-6039-4F12-A9EC-5628A669828C}" type="presParOf" srcId="{A02311AD-E830-43A2-A6D7-8B2F4A75FC46}" destId="{9877EB22-6C9A-4FB1-9344-46F3244CA24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929B1B7-CBF4-4764-A2EC-61546F6B1F97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DE9ECDD-2762-449C-B2DD-74386A28C2D4}">
      <dgm:prSet custT="1"/>
      <dgm:spPr/>
      <dgm:t>
        <a:bodyPr/>
        <a:lstStyle/>
        <a:p>
          <a:pPr rtl="0"/>
          <a:r>
            <a:rPr lang="ru-RU" sz="2400" b="1" u="sng" dirty="0" smtClean="0">
              <a:solidFill>
                <a:srgbClr val="00CC00"/>
              </a:solidFill>
            </a:rPr>
            <a:t>Средний уровень</a:t>
          </a:r>
          <a:endParaRPr lang="ru-RU" sz="2400" dirty="0">
            <a:solidFill>
              <a:srgbClr val="00CC00"/>
            </a:solidFill>
          </a:endParaRPr>
        </a:p>
      </dgm:t>
    </dgm:pt>
    <dgm:pt modelId="{ACA3DFA9-BE5B-477C-B87C-A69C16510FC1}" type="parTrans" cxnId="{458F7A71-5AB8-44C0-9A8F-60C88171AE36}">
      <dgm:prSet/>
      <dgm:spPr/>
      <dgm:t>
        <a:bodyPr/>
        <a:lstStyle/>
        <a:p>
          <a:endParaRPr lang="ru-RU"/>
        </a:p>
      </dgm:t>
    </dgm:pt>
    <dgm:pt modelId="{2060A517-0550-431F-BBF1-6AB4B173E21A}" type="sibTrans" cxnId="{458F7A71-5AB8-44C0-9A8F-60C88171AE36}">
      <dgm:prSet/>
      <dgm:spPr/>
      <dgm:t>
        <a:bodyPr/>
        <a:lstStyle/>
        <a:p>
          <a:endParaRPr lang="ru-RU"/>
        </a:p>
      </dgm:t>
    </dgm:pt>
    <dgm:pt modelId="{7575099A-E443-42D5-B4D9-15E3085E7B53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1400" b="1" dirty="0" smtClean="0">
              <a:solidFill>
                <a:schemeClr val="accent4">
                  <a:lumMod val="75000"/>
                </a:schemeClr>
              </a:solidFill>
            </a:rPr>
            <a:t>Первоклассник положительно относится к школе, посещение не вызывает отрицательных переживаний; </a:t>
          </a:r>
          <a:endParaRPr lang="ru-RU" sz="1400" b="1" dirty="0">
            <a:solidFill>
              <a:schemeClr val="accent4">
                <a:lumMod val="75000"/>
              </a:schemeClr>
            </a:solidFill>
          </a:endParaRPr>
        </a:p>
      </dgm:t>
    </dgm:pt>
    <dgm:pt modelId="{A866F9B8-7DA0-4DBB-B359-11F966F8F64B}" type="parTrans" cxnId="{9EA9FFEA-A194-470A-A224-1F5280A1CDB9}">
      <dgm:prSet/>
      <dgm:spPr/>
      <dgm:t>
        <a:bodyPr/>
        <a:lstStyle/>
        <a:p>
          <a:endParaRPr lang="ru-RU"/>
        </a:p>
      </dgm:t>
    </dgm:pt>
    <dgm:pt modelId="{71FB4972-FDE7-4F0F-B721-828247760BAB}" type="sibTrans" cxnId="{9EA9FFEA-A194-470A-A224-1F5280A1CDB9}">
      <dgm:prSet/>
      <dgm:spPr/>
      <dgm:t>
        <a:bodyPr/>
        <a:lstStyle/>
        <a:p>
          <a:endParaRPr lang="ru-RU"/>
        </a:p>
      </dgm:t>
    </dgm:pt>
    <dgm:pt modelId="{6983B4C0-B2A5-49FE-BA25-A6902258132D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chemeClr val="accent3">
                  <a:lumMod val="50000"/>
                </a:schemeClr>
              </a:solidFill>
            </a:rPr>
            <a:t>понимает учебный материал, если учитель излагает его подробно и наглядно; </a:t>
          </a:r>
          <a:endParaRPr lang="ru-RU" sz="1400" b="1" dirty="0">
            <a:solidFill>
              <a:schemeClr val="accent3">
                <a:lumMod val="50000"/>
              </a:schemeClr>
            </a:solidFill>
          </a:endParaRPr>
        </a:p>
      </dgm:t>
    </dgm:pt>
    <dgm:pt modelId="{810B7345-C7EA-4AB9-A1BA-2C680CB82774}" type="parTrans" cxnId="{8291E370-A5DE-4319-A0A0-8F53FAA79AC9}">
      <dgm:prSet/>
      <dgm:spPr/>
      <dgm:t>
        <a:bodyPr/>
        <a:lstStyle/>
        <a:p>
          <a:endParaRPr lang="ru-RU"/>
        </a:p>
      </dgm:t>
    </dgm:pt>
    <dgm:pt modelId="{DE3CE733-8E39-4215-B315-721182E3BE21}" type="sibTrans" cxnId="{8291E370-A5DE-4319-A0A0-8F53FAA79AC9}">
      <dgm:prSet/>
      <dgm:spPr/>
      <dgm:t>
        <a:bodyPr/>
        <a:lstStyle/>
        <a:p>
          <a:endParaRPr lang="ru-RU"/>
        </a:p>
      </dgm:t>
    </dgm:pt>
    <dgm:pt modelId="{4DE644CD-814B-462E-943D-AC3DB7168792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rgbClr val="3366FF"/>
              </a:solidFill>
            </a:rPr>
            <a:t>усваивает основное содержание учебных программ, самостоятельно решает типовые задачи, сосредоточен и внимателен при выполнении заданий, поручений, указаний взрослого; </a:t>
          </a:r>
          <a:endParaRPr lang="ru-RU" sz="1400" b="1" dirty="0">
            <a:solidFill>
              <a:srgbClr val="3366FF"/>
            </a:solidFill>
          </a:endParaRPr>
        </a:p>
      </dgm:t>
    </dgm:pt>
    <dgm:pt modelId="{5687D8AF-F4E7-46D6-89A8-43EFAE180828}" type="parTrans" cxnId="{71D7FE41-78F3-4E65-8FFB-0EA53669272A}">
      <dgm:prSet/>
      <dgm:spPr/>
      <dgm:t>
        <a:bodyPr/>
        <a:lstStyle/>
        <a:p>
          <a:endParaRPr lang="ru-RU"/>
        </a:p>
      </dgm:t>
    </dgm:pt>
    <dgm:pt modelId="{FD761A99-0585-453E-9FAA-07DD3875055C}" type="sibTrans" cxnId="{71D7FE41-78F3-4E65-8FFB-0EA53669272A}">
      <dgm:prSet/>
      <dgm:spPr/>
      <dgm:t>
        <a:bodyPr/>
        <a:lstStyle/>
        <a:p>
          <a:endParaRPr lang="ru-RU"/>
        </a:p>
      </dgm:t>
    </dgm:pt>
    <dgm:pt modelId="{1F39F570-D23E-4A28-832F-EC78E003605F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chemeClr val="accent4">
                  <a:lumMod val="75000"/>
                </a:schemeClr>
              </a:solidFill>
            </a:rPr>
            <a:t>но при его контроле, бывает внимателен только тогда, когда занят чем-то для него интересным;</a:t>
          </a:r>
          <a:endParaRPr lang="ru-RU" sz="1400" b="1" dirty="0">
            <a:solidFill>
              <a:schemeClr val="accent4">
                <a:lumMod val="75000"/>
              </a:schemeClr>
            </a:solidFill>
          </a:endParaRPr>
        </a:p>
      </dgm:t>
    </dgm:pt>
    <dgm:pt modelId="{13EBEAC8-21EF-4ECE-960E-45B0A546012C}" type="parTrans" cxnId="{8CF92A68-147B-4B62-B3C8-7655B102897B}">
      <dgm:prSet/>
      <dgm:spPr/>
      <dgm:t>
        <a:bodyPr/>
        <a:lstStyle/>
        <a:p>
          <a:endParaRPr lang="ru-RU"/>
        </a:p>
      </dgm:t>
    </dgm:pt>
    <dgm:pt modelId="{4E3C0A51-554F-4BCA-B103-09E3958097C7}" type="sibTrans" cxnId="{8CF92A68-147B-4B62-B3C8-7655B102897B}">
      <dgm:prSet/>
      <dgm:spPr/>
      <dgm:t>
        <a:bodyPr/>
        <a:lstStyle/>
        <a:p>
          <a:endParaRPr lang="ru-RU"/>
        </a:p>
      </dgm:t>
    </dgm:pt>
    <dgm:pt modelId="{B59255C9-CE98-4657-8A50-8F732269F0E1}">
      <dgm:prSet/>
      <dgm:spPr/>
      <dgm:t>
        <a:bodyPr/>
        <a:lstStyle/>
        <a:p>
          <a:pPr rtl="0"/>
          <a:r>
            <a:rPr lang="ru-RU" b="1" dirty="0" smtClean="0">
              <a:solidFill>
                <a:srgbClr val="3366FF"/>
              </a:solidFill>
            </a:rPr>
            <a:t>готовится к урокам и выполняет почти всегда домашние задания, общественные поручения выполняет добросовестно;</a:t>
          </a:r>
          <a:endParaRPr lang="ru-RU" b="1" dirty="0">
            <a:solidFill>
              <a:srgbClr val="3366FF"/>
            </a:solidFill>
          </a:endParaRPr>
        </a:p>
      </dgm:t>
    </dgm:pt>
    <dgm:pt modelId="{63879D4C-6B87-4C4D-889E-07030273FD8C}" type="parTrans" cxnId="{F5C5334D-E687-4C5E-A9D4-3F93DC919D18}">
      <dgm:prSet/>
      <dgm:spPr/>
      <dgm:t>
        <a:bodyPr/>
        <a:lstStyle/>
        <a:p>
          <a:endParaRPr lang="ru-RU"/>
        </a:p>
      </dgm:t>
    </dgm:pt>
    <dgm:pt modelId="{4952221D-97F6-4AB3-B7B5-DCFB18C5707B}" type="sibTrans" cxnId="{F5C5334D-E687-4C5E-A9D4-3F93DC919D18}">
      <dgm:prSet/>
      <dgm:spPr/>
      <dgm:t>
        <a:bodyPr/>
        <a:lstStyle/>
        <a:p>
          <a:endParaRPr lang="ru-RU"/>
        </a:p>
      </dgm:t>
    </dgm:pt>
    <dgm:pt modelId="{5C6DCB00-0AD0-4150-8CED-D14C1F576558}">
      <dgm:prSet/>
      <dgm:spPr/>
      <dgm:t>
        <a:bodyPr/>
        <a:lstStyle/>
        <a:p>
          <a:pPr rtl="0"/>
          <a:r>
            <a:rPr lang="ru-RU" b="1" dirty="0" smtClean="0">
              <a:solidFill>
                <a:schemeClr val="accent3">
                  <a:lumMod val="50000"/>
                </a:schemeClr>
              </a:solidFill>
            </a:rPr>
            <a:t>дружит со многими одноклассниками.</a:t>
          </a:r>
          <a:endParaRPr lang="ru-RU" b="1" dirty="0">
            <a:solidFill>
              <a:schemeClr val="accent3">
                <a:lumMod val="50000"/>
              </a:schemeClr>
            </a:solidFill>
          </a:endParaRPr>
        </a:p>
      </dgm:t>
    </dgm:pt>
    <dgm:pt modelId="{D51652B3-AB86-4FD8-AC77-040EF11F69B8}" type="parTrans" cxnId="{5E6A6A62-8EF5-4ACD-A67F-8285F6CBFACA}">
      <dgm:prSet/>
      <dgm:spPr/>
      <dgm:t>
        <a:bodyPr/>
        <a:lstStyle/>
        <a:p>
          <a:endParaRPr lang="ru-RU"/>
        </a:p>
      </dgm:t>
    </dgm:pt>
    <dgm:pt modelId="{64DF91EA-CDAE-4F9C-A71D-F9784DD8C21A}" type="sibTrans" cxnId="{5E6A6A62-8EF5-4ACD-A67F-8285F6CBFACA}">
      <dgm:prSet/>
      <dgm:spPr/>
      <dgm:t>
        <a:bodyPr/>
        <a:lstStyle/>
        <a:p>
          <a:endParaRPr lang="ru-RU"/>
        </a:p>
      </dgm:t>
    </dgm:pt>
    <dgm:pt modelId="{5E51BC5E-BCD2-4DB4-BFE6-9E71C1D34216}">
      <dgm:prSet/>
      <dgm:spPr/>
      <dgm:t>
        <a:bodyPr/>
        <a:lstStyle/>
        <a:p>
          <a:pPr rtl="0"/>
          <a:endParaRPr lang="ru-RU" dirty="0"/>
        </a:p>
      </dgm:t>
    </dgm:pt>
    <dgm:pt modelId="{B562B289-7B97-4D85-B481-D0A046DE9665}" type="parTrans" cxnId="{91F419FA-C5CF-4111-BA5E-E5B662C896D7}">
      <dgm:prSet/>
      <dgm:spPr/>
      <dgm:t>
        <a:bodyPr/>
        <a:lstStyle/>
        <a:p>
          <a:endParaRPr lang="ru-RU"/>
        </a:p>
      </dgm:t>
    </dgm:pt>
    <dgm:pt modelId="{AC2568DC-0ACB-47A5-82E4-E20432F868C9}" type="sibTrans" cxnId="{91F419FA-C5CF-4111-BA5E-E5B662C896D7}">
      <dgm:prSet/>
      <dgm:spPr/>
      <dgm:t>
        <a:bodyPr/>
        <a:lstStyle/>
        <a:p>
          <a:endParaRPr lang="ru-RU"/>
        </a:p>
      </dgm:t>
    </dgm:pt>
    <dgm:pt modelId="{6DA799EE-AA9E-4510-8BDA-D3B9CBD0971A}" type="pres">
      <dgm:prSet presAssocID="{8929B1B7-CBF4-4764-A2EC-61546F6B1F97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6F2D48-FDC5-4522-A531-34E55DBE6D7A}" type="pres">
      <dgm:prSet presAssocID="{2DE9ECDD-2762-449C-B2DD-74386A28C2D4}" presName="circ1" presStyleLbl="vennNode1" presStyleIdx="0" presStyleCnt="7"/>
      <dgm:spPr/>
    </dgm:pt>
    <dgm:pt modelId="{E5A4A2F9-8146-42E4-9847-DBB6B5F5FD1B}" type="pres">
      <dgm:prSet presAssocID="{2DE9ECDD-2762-449C-B2DD-74386A28C2D4}" presName="circ1Tx" presStyleLbl="revTx" presStyleIdx="0" presStyleCnt="0" custScaleX="1605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46751-A44A-4B7A-9D96-E9A0733DA186}" type="pres">
      <dgm:prSet presAssocID="{7575099A-E443-42D5-B4D9-15E3085E7B53}" presName="circ2" presStyleLbl="vennNode1" presStyleIdx="1" presStyleCnt="7"/>
      <dgm:spPr/>
    </dgm:pt>
    <dgm:pt modelId="{1CD3A3B8-D9AE-424D-A30B-DF8C598473A6}" type="pres">
      <dgm:prSet presAssocID="{7575099A-E443-42D5-B4D9-15E3085E7B53}" presName="circ2Tx" presStyleLbl="revTx" presStyleIdx="0" presStyleCnt="0" custScaleX="170744" custScaleY="145882" custLinFactNeighborX="35994" custLinFactNeighborY="-68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C19883-9E99-4DE1-BC1F-213E9F1DC00B}" type="pres">
      <dgm:prSet presAssocID="{6983B4C0-B2A5-49FE-BA25-A6902258132D}" presName="circ3" presStyleLbl="vennNode1" presStyleIdx="2" presStyleCnt="7"/>
      <dgm:spPr/>
    </dgm:pt>
    <dgm:pt modelId="{00DA3109-5F4F-4EF5-AC55-C192681E23AC}" type="pres">
      <dgm:prSet presAssocID="{6983B4C0-B2A5-49FE-BA25-A6902258132D}" presName="circ3Tx" presStyleLbl="revTx" presStyleIdx="0" presStyleCnt="0" custScaleX="166304" custLinFactNeighborX="26447" custLinFactNeighborY="-104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56509E-1733-49DB-BF87-00D0E6956623}" type="pres">
      <dgm:prSet presAssocID="{4DE644CD-814B-462E-943D-AC3DB7168792}" presName="circ4" presStyleLbl="vennNode1" presStyleIdx="3" presStyleCnt="7"/>
      <dgm:spPr/>
    </dgm:pt>
    <dgm:pt modelId="{412737FD-9CD7-4362-8B4E-6A8E0F62B682}" type="pres">
      <dgm:prSet presAssocID="{4DE644CD-814B-462E-943D-AC3DB7168792}" presName="circ4Tx" presStyleLbl="revTx" presStyleIdx="0" presStyleCnt="0" custScaleX="171907" custLinFactNeighborX="39936" custLinFactNeighborY="-173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88AC29-7AE7-460B-84E2-8D407EDDBB19}" type="pres">
      <dgm:prSet presAssocID="{1F39F570-D23E-4A28-832F-EC78E003605F}" presName="circ5" presStyleLbl="vennNode1" presStyleIdx="4" presStyleCnt="7"/>
      <dgm:spPr/>
    </dgm:pt>
    <dgm:pt modelId="{3259F8A8-C183-47B6-8428-4D8773BB32A9}" type="pres">
      <dgm:prSet presAssocID="{1F39F570-D23E-4A28-832F-EC78E003605F}" presName="circ5Tx" presStyleLbl="revTx" presStyleIdx="0" presStyleCnt="0" custScaleX="155442" custLinFactNeighborX="6760" custLinFactNeighborY="122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66FD23-D2A8-4D69-9460-D8320064AF74}" type="pres">
      <dgm:prSet presAssocID="{B59255C9-CE98-4657-8A50-8F732269F0E1}" presName="circ6" presStyleLbl="vennNode1" presStyleIdx="5" presStyleCnt="7"/>
      <dgm:spPr/>
    </dgm:pt>
    <dgm:pt modelId="{84390746-DB00-4D7B-99F1-39C72C5F5770}" type="pres">
      <dgm:prSet presAssocID="{B59255C9-CE98-4657-8A50-8F732269F0E1}" presName="circ6Tx" presStyleLbl="revTx" presStyleIdx="0" presStyleCnt="0" custScaleX="181023" custLinFactNeighborX="-29438" custLinFactNeighborY="98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378FA7-0F35-4C5B-989A-4CDFEB541F65}" type="pres">
      <dgm:prSet presAssocID="{5C6DCB00-0AD0-4150-8CED-D14C1F576558}" presName="circ7" presStyleLbl="vennNode1" presStyleIdx="6" presStyleCnt="7" custLinFactNeighborX="-4293" custLinFactNeighborY="518"/>
      <dgm:spPr/>
    </dgm:pt>
    <dgm:pt modelId="{D0C98604-F024-4206-944D-7467FB9562BC}" type="pres">
      <dgm:prSet presAssocID="{5C6DCB00-0AD0-4150-8CED-D14C1F576558}" presName="circ7Tx" presStyleLbl="revTx" presStyleIdx="0" presStyleCnt="0" custScaleX="153533" custLinFactNeighborX="-27016" custLinFactNeighborY="76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E9D52F-7E7B-4193-8C3F-0F4AC5618C2B}" type="presOf" srcId="{2DE9ECDD-2762-449C-B2DD-74386A28C2D4}" destId="{E5A4A2F9-8146-42E4-9847-DBB6B5F5FD1B}" srcOrd="0" destOrd="0" presId="urn:microsoft.com/office/officeart/2005/8/layout/venn1"/>
    <dgm:cxn modelId="{71D7FE41-78F3-4E65-8FFB-0EA53669272A}" srcId="{8929B1B7-CBF4-4764-A2EC-61546F6B1F97}" destId="{4DE644CD-814B-462E-943D-AC3DB7168792}" srcOrd="3" destOrd="0" parTransId="{5687D8AF-F4E7-46D6-89A8-43EFAE180828}" sibTransId="{FD761A99-0585-453E-9FAA-07DD3875055C}"/>
    <dgm:cxn modelId="{7BA7E0AB-C58E-42C3-AF66-C1B2D8BDB707}" type="presOf" srcId="{4DE644CD-814B-462E-943D-AC3DB7168792}" destId="{412737FD-9CD7-4362-8B4E-6A8E0F62B682}" srcOrd="0" destOrd="0" presId="urn:microsoft.com/office/officeart/2005/8/layout/venn1"/>
    <dgm:cxn modelId="{458F7A71-5AB8-44C0-9A8F-60C88171AE36}" srcId="{8929B1B7-CBF4-4764-A2EC-61546F6B1F97}" destId="{2DE9ECDD-2762-449C-B2DD-74386A28C2D4}" srcOrd="0" destOrd="0" parTransId="{ACA3DFA9-BE5B-477C-B87C-A69C16510FC1}" sibTransId="{2060A517-0550-431F-BBF1-6AB4B173E21A}"/>
    <dgm:cxn modelId="{C64659E5-CE95-443A-B141-61089D949C8A}" type="presOf" srcId="{B59255C9-CE98-4657-8A50-8F732269F0E1}" destId="{84390746-DB00-4D7B-99F1-39C72C5F5770}" srcOrd="0" destOrd="0" presId="urn:microsoft.com/office/officeart/2005/8/layout/venn1"/>
    <dgm:cxn modelId="{B40CDF3A-481E-435C-825F-E9859C15E3E9}" type="presOf" srcId="{1F39F570-D23E-4A28-832F-EC78E003605F}" destId="{3259F8A8-C183-47B6-8428-4D8773BB32A9}" srcOrd="0" destOrd="0" presId="urn:microsoft.com/office/officeart/2005/8/layout/venn1"/>
    <dgm:cxn modelId="{5595E243-361D-44E8-B48A-B6A836DD750A}" type="presOf" srcId="{6983B4C0-B2A5-49FE-BA25-A6902258132D}" destId="{00DA3109-5F4F-4EF5-AC55-C192681E23AC}" srcOrd="0" destOrd="0" presId="urn:microsoft.com/office/officeart/2005/8/layout/venn1"/>
    <dgm:cxn modelId="{F5C5334D-E687-4C5E-A9D4-3F93DC919D18}" srcId="{8929B1B7-CBF4-4764-A2EC-61546F6B1F97}" destId="{B59255C9-CE98-4657-8A50-8F732269F0E1}" srcOrd="5" destOrd="0" parTransId="{63879D4C-6B87-4C4D-889E-07030273FD8C}" sibTransId="{4952221D-97F6-4AB3-B7B5-DCFB18C5707B}"/>
    <dgm:cxn modelId="{8736B6BF-14F8-4146-BAA6-53D36A482E24}" type="presOf" srcId="{5C6DCB00-0AD0-4150-8CED-D14C1F576558}" destId="{D0C98604-F024-4206-944D-7467FB9562BC}" srcOrd="0" destOrd="0" presId="urn:microsoft.com/office/officeart/2005/8/layout/venn1"/>
    <dgm:cxn modelId="{5E6A6A62-8EF5-4ACD-A67F-8285F6CBFACA}" srcId="{8929B1B7-CBF4-4764-A2EC-61546F6B1F97}" destId="{5C6DCB00-0AD0-4150-8CED-D14C1F576558}" srcOrd="6" destOrd="0" parTransId="{D51652B3-AB86-4FD8-AC77-040EF11F69B8}" sibTransId="{64DF91EA-CDAE-4F9C-A71D-F9784DD8C21A}"/>
    <dgm:cxn modelId="{8291E370-A5DE-4319-A0A0-8F53FAA79AC9}" srcId="{8929B1B7-CBF4-4764-A2EC-61546F6B1F97}" destId="{6983B4C0-B2A5-49FE-BA25-A6902258132D}" srcOrd="2" destOrd="0" parTransId="{810B7345-C7EA-4AB9-A1BA-2C680CB82774}" sibTransId="{DE3CE733-8E39-4215-B315-721182E3BE21}"/>
    <dgm:cxn modelId="{5DB9495A-DA52-4FC0-9346-1C5FEE065E2C}" type="presOf" srcId="{7575099A-E443-42D5-B4D9-15E3085E7B53}" destId="{1CD3A3B8-D9AE-424D-A30B-DF8C598473A6}" srcOrd="0" destOrd="0" presId="urn:microsoft.com/office/officeart/2005/8/layout/venn1"/>
    <dgm:cxn modelId="{0354880D-5289-475F-8003-C3EE8168BC32}" type="presOf" srcId="{8929B1B7-CBF4-4764-A2EC-61546F6B1F97}" destId="{6DA799EE-AA9E-4510-8BDA-D3B9CBD0971A}" srcOrd="0" destOrd="0" presId="urn:microsoft.com/office/officeart/2005/8/layout/venn1"/>
    <dgm:cxn modelId="{8CF92A68-147B-4B62-B3C8-7655B102897B}" srcId="{8929B1B7-CBF4-4764-A2EC-61546F6B1F97}" destId="{1F39F570-D23E-4A28-832F-EC78E003605F}" srcOrd="4" destOrd="0" parTransId="{13EBEAC8-21EF-4ECE-960E-45B0A546012C}" sibTransId="{4E3C0A51-554F-4BCA-B103-09E3958097C7}"/>
    <dgm:cxn modelId="{9EA9FFEA-A194-470A-A224-1F5280A1CDB9}" srcId="{8929B1B7-CBF4-4764-A2EC-61546F6B1F97}" destId="{7575099A-E443-42D5-B4D9-15E3085E7B53}" srcOrd="1" destOrd="0" parTransId="{A866F9B8-7DA0-4DBB-B359-11F966F8F64B}" sibTransId="{71FB4972-FDE7-4F0F-B721-828247760BAB}"/>
    <dgm:cxn modelId="{91F419FA-C5CF-4111-BA5E-E5B662C896D7}" srcId="{8929B1B7-CBF4-4764-A2EC-61546F6B1F97}" destId="{5E51BC5E-BCD2-4DB4-BFE6-9E71C1D34216}" srcOrd="7" destOrd="0" parTransId="{B562B289-7B97-4D85-B481-D0A046DE9665}" sibTransId="{AC2568DC-0ACB-47A5-82E4-E20432F868C9}"/>
    <dgm:cxn modelId="{669446EA-AEF6-45C1-AAF2-584D9446041F}" type="presParOf" srcId="{6DA799EE-AA9E-4510-8BDA-D3B9CBD0971A}" destId="{ED6F2D48-FDC5-4522-A531-34E55DBE6D7A}" srcOrd="0" destOrd="0" presId="urn:microsoft.com/office/officeart/2005/8/layout/venn1"/>
    <dgm:cxn modelId="{1C651103-C29F-41CF-B7DF-9D5C4460606A}" type="presParOf" srcId="{6DA799EE-AA9E-4510-8BDA-D3B9CBD0971A}" destId="{E5A4A2F9-8146-42E4-9847-DBB6B5F5FD1B}" srcOrd="1" destOrd="0" presId="urn:microsoft.com/office/officeart/2005/8/layout/venn1"/>
    <dgm:cxn modelId="{4ADCE839-7F03-4251-8507-832DE94BFD24}" type="presParOf" srcId="{6DA799EE-AA9E-4510-8BDA-D3B9CBD0971A}" destId="{B4E46751-A44A-4B7A-9D96-E9A0733DA186}" srcOrd="2" destOrd="0" presId="urn:microsoft.com/office/officeart/2005/8/layout/venn1"/>
    <dgm:cxn modelId="{1F3A2114-5AF6-424E-856D-1D6AEA6A49D7}" type="presParOf" srcId="{6DA799EE-AA9E-4510-8BDA-D3B9CBD0971A}" destId="{1CD3A3B8-D9AE-424D-A30B-DF8C598473A6}" srcOrd="3" destOrd="0" presId="urn:microsoft.com/office/officeart/2005/8/layout/venn1"/>
    <dgm:cxn modelId="{19331EB0-DF43-445C-ABF9-8B447B6DEFD3}" type="presParOf" srcId="{6DA799EE-AA9E-4510-8BDA-D3B9CBD0971A}" destId="{D6C19883-9E99-4DE1-BC1F-213E9F1DC00B}" srcOrd="4" destOrd="0" presId="urn:microsoft.com/office/officeart/2005/8/layout/venn1"/>
    <dgm:cxn modelId="{8A83F994-D9D8-4CC1-AE5C-D53FEA2A6D0C}" type="presParOf" srcId="{6DA799EE-AA9E-4510-8BDA-D3B9CBD0971A}" destId="{00DA3109-5F4F-4EF5-AC55-C192681E23AC}" srcOrd="5" destOrd="0" presId="urn:microsoft.com/office/officeart/2005/8/layout/venn1"/>
    <dgm:cxn modelId="{0D9C079A-471E-41AF-A419-AB8CB1FFF0D6}" type="presParOf" srcId="{6DA799EE-AA9E-4510-8BDA-D3B9CBD0971A}" destId="{7856509E-1733-49DB-BF87-00D0E6956623}" srcOrd="6" destOrd="0" presId="urn:microsoft.com/office/officeart/2005/8/layout/venn1"/>
    <dgm:cxn modelId="{FA009F39-4206-4D34-8C58-85D875FEBCCA}" type="presParOf" srcId="{6DA799EE-AA9E-4510-8BDA-D3B9CBD0971A}" destId="{412737FD-9CD7-4362-8B4E-6A8E0F62B682}" srcOrd="7" destOrd="0" presId="urn:microsoft.com/office/officeart/2005/8/layout/venn1"/>
    <dgm:cxn modelId="{C3C10543-9B4E-4437-A7C6-DDF62E246012}" type="presParOf" srcId="{6DA799EE-AA9E-4510-8BDA-D3B9CBD0971A}" destId="{8288AC29-7AE7-460B-84E2-8D407EDDBB19}" srcOrd="8" destOrd="0" presId="urn:microsoft.com/office/officeart/2005/8/layout/venn1"/>
    <dgm:cxn modelId="{190FD166-1384-4141-A5BA-A3EEECD8E5A1}" type="presParOf" srcId="{6DA799EE-AA9E-4510-8BDA-D3B9CBD0971A}" destId="{3259F8A8-C183-47B6-8428-4D8773BB32A9}" srcOrd="9" destOrd="0" presId="urn:microsoft.com/office/officeart/2005/8/layout/venn1"/>
    <dgm:cxn modelId="{4F689D7E-FAF7-499B-BF04-00445901DB1C}" type="presParOf" srcId="{6DA799EE-AA9E-4510-8BDA-D3B9CBD0971A}" destId="{7D66FD23-D2A8-4D69-9460-D8320064AF74}" srcOrd="10" destOrd="0" presId="urn:microsoft.com/office/officeart/2005/8/layout/venn1"/>
    <dgm:cxn modelId="{8E60CD27-42EF-4389-9632-B063CC228507}" type="presParOf" srcId="{6DA799EE-AA9E-4510-8BDA-D3B9CBD0971A}" destId="{84390746-DB00-4D7B-99F1-39C72C5F5770}" srcOrd="11" destOrd="0" presId="urn:microsoft.com/office/officeart/2005/8/layout/venn1"/>
    <dgm:cxn modelId="{54A697C4-6388-4763-92E1-6DF5BEDA9B69}" type="presParOf" srcId="{6DA799EE-AA9E-4510-8BDA-D3B9CBD0971A}" destId="{43378FA7-0F35-4C5B-989A-4CDFEB541F65}" srcOrd="12" destOrd="0" presId="urn:microsoft.com/office/officeart/2005/8/layout/venn1"/>
    <dgm:cxn modelId="{F0B181FB-491A-4EC4-9D17-6372F00DCB9F}" type="presParOf" srcId="{6DA799EE-AA9E-4510-8BDA-D3B9CBD0971A}" destId="{D0C98604-F024-4206-944D-7467FB9562BC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78B1F44-4D62-4C37-852E-92BEFFC0ADA8}" type="doc">
      <dgm:prSet loTypeId="urn:microsoft.com/office/officeart/2005/8/layout/venn1" loCatId="relationship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3100CCF-1587-4438-9C57-88B3057AA162}">
      <dgm:prSet custT="1"/>
      <dgm:spPr/>
      <dgm:t>
        <a:bodyPr/>
        <a:lstStyle/>
        <a:p>
          <a:pPr rtl="0"/>
          <a:r>
            <a:rPr lang="ru-RU" sz="2800" b="1" u="sng" dirty="0" smtClean="0">
              <a:solidFill>
                <a:schemeClr val="tx2">
                  <a:lumMod val="60000"/>
                  <a:lumOff val="40000"/>
                </a:schemeClr>
              </a:solidFill>
            </a:rPr>
            <a:t>Низкий уровень</a:t>
          </a:r>
          <a:endParaRPr lang="ru-RU" sz="2800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3670973D-D9ED-44DB-8BE1-488B2A8D9F0A}" type="parTrans" cxnId="{F7FDD615-61F0-4718-815A-7C440938C8B4}">
      <dgm:prSet/>
      <dgm:spPr/>
      <dgm:t>
        <a:bodyPr/>
        <a:lstStyle/>
        <a:p>
          <a:endParaRPr lang="ru-RU"/>
        </a:p>
      </dgm:t>
    </dgm:pt>
    <dgm:pt modelId="{1687BC02-F310-43B4-80E3-D7296C8550A5}" type="sibTrans" cxnId="{F7FDD615-61F0-4718-815A-7C440938C8B4}">
      <dgm:prSet/>
      <dgm:spPr/>
      <dgm:t>
        <a:bodyPr/>
        <a:lstStyle/>
        <a:p>
          <a:endParaRPr lang="ru-RU"/>
        </a:p>
      </dgm:t>
    </dgm:pt>
    <dgm:pt modelId="{ABA1B40C-5221-451F-A867-E79E0EB21FF0}">
      <dgm:prSet custT="1"/>
      <dgm:spPr/>
      <dgm:t>
        <a:bodyPr/>
        <a:lstStyle/>
        <a:p>
          <a:pPr rtl="0"/>
          <a:r>
            <a:rPr lang="ru-RU" sz="1000" b="1" dirty="0" smtClean="0">
              <a:solidFill>
                <a:srgbClr val="7030A0"/>
              </a:solidFill>
            </a:rPr>
            <a:t>Первоклассник отрицательно или индифферентно относится к школе, нередки жалобы на здоровье, доминирует подавленное настроение, наблюдаются нарушения дисциплины; </a:t>
          </a:r>
          <a:endParaRPr lang="ru-RU" sz="1000" b="1" dirty="0">
            <a:solidFill>
              <a:srgbClr val="7030A0"/>
            </a:solidFill>
          </a:endParaRPr>
        </a:p>
      </dgm:t>
    </dgm:pt>
    <dgm:pt modelId="{9655374F-88CE-40D4-9F72-84475D86AF94}" type="parTrans" cxnId="{3BE52C4A-97E8-4A75-A95A-45B9CD4C5554}">
      <dgm:prSet/>
      <dgm:spPr/>
      <dgm:t>
        <a:bodyPr/>
        <a:lstStyle/>
        <a:p>
          <a:endParaRPr lang="ru-RU"/>
        </a:p>
      </dgm:t>
    </dgm:pt>
    <dgm:pt modelId="{A49B264B-DDF4-4C1E-8CB8-B6E0F7DC8834}" type="sibTrans" cxnId="{3BE52C4A-97E8-4A75-A95A-45B9CD4C5554}">
      <dgm:prSet/>
      <dgm:spPr/>
      <dgm:t>
        <a:bodyPr/>
        <a:lstStyle/>
        <a:p>
          <a:endParaRPr lang="ru-RU"/>
        </a:p>
      </dgm:t>
    </dgm:pt>
    <dgm:pt modelId="{F0D6760E-32A0-48B4-AFC0-4838486C247B}">
      <dgm:prSet custT="1"/>
      <dgm:spPr/>
      <dgm:t>
        <a:bodyPr/>
        <a:lstStyle/>
        <a:p>
          <a:pPr rtl="0"/>
          <a:r>
            <a:rPr lang="ru-RU" sz="900" b="1" dirty="0" smtClean="0">
              <a:solidFill>
                <a:srgbClr val="002060"/>
              </a:solidFill>
            </a:rPr>
            <a:t>объясняемый учителем материал усваивает фрагментарно, самостоятельная работа с учебником затруднена, при выполнении самостоятельных учебных заданий не проявляет интереса, к урокам готовится нерегулярно; </a:t>
          </a:r>
          <a:endParaRPr lang="ru-RU" sz="900" b="1" dirty="0">
            <a:solidFill>
              <a:srgbClr val="002060"/>
            </a:solidFill>
          </a:endParaRPr>
        </a:p>
      </dgm:t>
    </dgm:pt>
    <dgm:pt modelId="{31CD5481-21E3-40F2-A3E6-A5DE3DCF6564}" type="parTrans" cxnId="{5153CF6D-5449-4DE0-ADB5-F1E704F9B1A8}">
      <dgm:prSet/>
      <dgm:spPr/>
      <dgm:t>
        <a:bodyPr/>
        <a:lstStyle/>
        <a:p>
          <a:endParaRPr lang="ru-RU"/>
        </a:p>
      </dgm:t>
    </dgm:pt>
    <dgm:pt modelId="{21F916EA-1408-4596-AECE-BF2E78E89E9B}" type="sibTrans" cxnId="{5153CF6D-5449-4DE0-ADB5-F1E704F9B1A8}">
      <dgm:prSet/>
      <dgm:spPr/>
      <dgm:t>
        <a:bodyPr/>
        <a:lstStyle/>
        <a:p>
          <a:endParaRPr lang="ru-RU"/>
        </a:p>
      </dgm:t>
    </dgm:pt>
    <dgm:pt modelId="{0F060DDE-8854-4B02-8DCE-456813A72A31}">
      <dgm:prSet custT="1"/>
      <dgm:spPr/>
      <dgm:t>
        <a:bodyPr/>
        <a:lstStyle/>
        <a:p>
          <a:pPr rtl="0"/>
          <a:r>
            <a:rPr lang="ru-RU" sz="1000" b="1" dirty="0" smtClean="0">
              <a:solidFill>
                <a:srgbClr val="7030A0"/>
              </a:solidFill>
            </a:rPr>
            <a:t>ему необходимы постоянный контроль, систематические напоминания и побуждения со стороны учителя и родителей; </a:t>
          </a:r>
          <a:endParaRPr lang="ru-RU" sz="1000" b="1" dirty="0">
            <a:solidFill>
              <a:srgbClr val="7030A0"/>
            </a:solidFill>
          </a:endParaRPr>
        </a:p>
      </dgm:t>
    </dgm:pt>
    <dgm:pt modelId="{3190C793-D44B-4189-AF50-FD574218DB12}" type="parTrans" cxnId="{1C2FAE13-0508-4EC0-B917-CF36134C06B9}">
      <dgm:prSet/>
      <dgm:spPr/>
      <dgm:t>
        <a:bodyPr/>
        <a:lstStyle/>
        <a:p>
          <a:endParaRPr lang="ru-RU"/>
        </a:p>
      </dgm:t>
    </dgm:pt>
    <dgm:pt modelId="{498F467F-F70C-4FF2-8CBE-637442F6FB6D}" type="sibTrans" cxnId="{1C2FAE13-0508-4EC0-B917-CF36134C06B9}">
      <dgm:prSet/>
      <dgm:spPr/>
      <dgm:t>
        <a:bodyPr/>
        <a:lstStyle/>
        <a:p>
          <a:endParaRPr lang="ru-RU"/>
        </a:p>
      </dgm:t>
    </dgm:pt>
    <dgm:pt modelId="{3EAE28B4-EA36-4F42-8A41-4149C2B31E5E}">
      <dgm:prSet/>
      <dgm:spPr/>
      <dgm:t>
        <a:bodyPr/>
        <a:lstStyle/>
        <a:p>
          <a:pPr rtl="0"/>
          <a:r>
            <a:rPr lang="ru-RU" b="1" dirty="0" smtClean="0">
              <a:solidFill>
                <a:srgbClr val="00B050"/>
              </a:solidFill>
            </a:rPr>
            <a:t>сохраняет работоспособность и внимание при удлиненных паузах для отдыха, для понимания нового и решения задач по образцу требует значительной учебном помощи учителя и родителей; </a:t>
          </a:r>
          <a:endParaRPr lang="ru-RU" b="1" dirty="0">
            <a:solidFill>
              <a:srgbClr val="00B050"/>
            </a:solidFill>
          </a:endParaRPr>
        </a:p>
      </dgm:t>
    </dgm:pt>
    <dgm:pt modelId="{2ABF4B12-943D-462C-BEE1-CD7AD8177524}" type="parTrans" cxnId="{B8850B36-CAEA-4C83-9563-5F49A8A37AD7}">
      <dgm:prSet/>
      <dgm:spPr/>
      <dgm:t>
        <a:bodyPr/>
        <a:lstStyle/>
        <a:p>
          <a:endParaRPr lang="ru-RU"/>
        </a:p>
      </dgm:t>
    </dgm:pt>
    <dgm:pt modelId="{70E102C5-93EE-43FE-9B5C-882B893A53B2}" type="sibTrans" cxnId="{B8850B36-CAEA-4C83-9563-5F49A8A37AD7}">
      <dgm:prSet/>
      <dgm:spPr/>
      <dgm:t>
        <a:bodyPr/>
        <a:lstStyle/>
        <a:p>
          <a:endParaRPr lang="ru-RU"/>
        </a:p>
      </dgm:t>
    </dgm:pt>
    <dgm:pt modelId="{98429E29-EB69-418A-8CA1-D3C5B85F5FC4}">
      <dgm:prSet/>
      <dgm:spPr/>
      <dgm:t>
        <a:bodyPr/>
        <a:lstStyle/>
        <a:p>
          <a:pPr rtl="0"/>
          <a:r>
            <a:rPr lang="ru-RU" b="1" dirty="0" smtClean="0">
              <a:solidFill>
                <a:srgbClr val="002060"/>
              </a:solidFill>
            </a:rPr>
            <a:t>общественные поручения выполняет под   контролем,  без особого желания, пассивен; </a:t>
          </a:r>
          <a:endParaRPr lang="ru-RU" b="1" dirty="0">
            <a:solidFill>
              <a:srgbClr val="002060"/>
            </a:solidFill>
          </a:endParaRPr>
        </a:p>
      </dgm:t>
    </dgm:pt>
    <dgm:pt modelId="{EEECBDD8-DB94-4B7F-9C0A-D92BAAE03368}" type="parTrans" cxnId="{C0C2BC33-4A64-4D83-A2F7-D938F4B6B178}">
      <dgm:prSet/>
      <dgm:spPr/>
      <dgm:t>
        <a:bodyPr/>
        <a:lstStyle/>
        <a:p>
          <a:endParaRPr lang="ru-RU"/>
        </a:p>
      </dgm:t>
    </dgm:pt>
    <dgm:pt modelId="{E528C4AE-93DE-43E9-A649-4B2C25ADCF8D}" type="sibTrans" cxnId="{C0C2BC33-4A64-4D83-A2F7-D938F4B6B178}">
      <dgm:prSet/>
      <dgm:spPr/>
      <dgm:t>
        <a:bodyPr/>
        <a:lstStyle/>
        <a:p>
          <a:endParaRPr lang="ru-RU"/>
        </a:p>
      </dgm:t>
    </dgm:pt>
    <dgm:pt modelId="{567133F6-7DE5-46C5-8283-28039A386D84}">
      <dgm:prSet custT="1"/>
      <dgm:spPr/>
      <dgm:t>
        <a:bodyPr/>
        <a:lstStyle/>
        <a:p>
          <a:pPr rtl="0"/>
          <a:r>
            <a:rPr lang="ru-RU" sz="1000" b="1" dirty="0" smtClean="0">
              <a:solidFill>
                <a:srgbClr val="00B050"/>
              </a:solidFill>
            </a:rPr>
            <a:t>близких друзей не имеет, знает по имени и фамилиям лишь часть одноклассников.</a:t>
          </a:r>
          <a:endParaRPr lang="ru-RU" sz="1000" b="1" dirty="0">
            <a:solidFill>
              <a:srgbClr val="00B050"/>
            </a:solidFill>
          </a:endParaRPr>
        </a:p>
      </dgm:t>
    </dgm:pt>
    <dgm:pt modelId="{8FD5928A-38E0-4105-B5CB-9D726E5A1E41}" type="parTrans" cxnId="{E7A122B6-EC4A-48DD-A5BA-38F83A38915A}">
      <dgm:prSet/>
      <dgm:spPr/>
      <dgm:t>
        <a:bodyPr/>
        <a:lstStyle/>
        <a:p>
          <a:endParaRPr lang="ru-RU"/>
        </a:p>
      </dgm:t>
    </dgm:pt>
    <dgm:pt modelId="{89826320-1FB0-49CB-A4D9-7D229F756A64}" type="sibTrans" cxnId="{E7A122B6-EC4A-48DD-A5BA-38F83A38915A}">
      <dgm:prSet/>
      <dgm:spPr/>
      <dgm:t>
        <a:bodyPr/>
        <a:lstStyle/>
        <a:p>
          <a:endParaRPr lang="ru-RU"/>
        </a:p>
      </dgm:t>
    </dgm:pt>
    <dgm:pt modelId="{B434935B-87FC-4B32-A55F-F4BC37EA7B71}">
      <dgm:prSet/>
      <dgm:spPr/>
      <dgm:t>
        <a:bodyPr/>
        <a:lstStyle/>
        <a:p>
          <a:pPr rtl="0"/>
          <a:endParaRPr lang="ru-RU" dirty="0"/>
        </a:p>
      </dgm:t>
    </dgm:pt>
    <dgm:pt modelId="{D359F99B-532C-42DF-957E-BEC7E3CE0CA6}" type="parTrans" cxnId="{7977412A-B41A-427E-A00D-D568A91B75E2}">
      <dgm:prSet/>
      <dgm:spPr/>
      <dgm:t>
        <a:bodyPr/>
        <a:lstStyle/>
        <a:p>
          <a:endParaRPr lang="ru-RU"/>
        </a:p>
      </dgm:t>
    </dgm:pt>
    <dgm:pt modelId="{E8AE21EE-F564-492B-8061-0F47FFE69B6A}" type="sibTrans" cxnId="{7977412A-B41A-427E-A00D-D568A91B75E2}">
      <dgm:prSet/>
      <dgm:spPr/>
      <dgm:t>
        <a:bodyPr/>
        <a:lstStyle/>
        <a:p>
          <a:endParaRPr lang="ru-RU"/>
        </a:p>
      </dgm:t>
    </dgm:pt>
    <dgm:pt modelId="{89853A20-A793-43CF-8C48-0B19F4FCA12C}" type="pres">
      <dgm:prSet presAssocID="{D78B1F44-4D62-4C37-852E-92BEFFC0ADA8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3A2C0F-04A9-4831-99A5-588F57920D2B}" type="pres">
      <dgm:prSet presAssocID="{63100CCF-1587-4438-9C57-88B3057AA162}" presName="circ1" presStyleLbl="vennNode1" presStyleIdx="0" presStyleCnt="7"/>
      <dgm:spPr/>
    </dgm:pt>
    <dgm:pt modelId="{2CEC3B9B-BF08-45A2-9F45-52A07C9B779E}" type="pres">
      <dgm:prSet presAssocID="{63100CCF-1587-4438-9C57-88B3057AA162}" presName="circ1Tx" presStyleLbl="revTx" presStyleIdx="0" presStyleCnt="0" custScaleX="1970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6B3D6B-C61C-49F6-BB63-986667F99011}" type="pres">
      <dgm:prSet presAssocID="{ABA1B40C-5221-451F-A867-E79E0EB21FF0}" presName="circ2" presStyleLbl="vennNode1" presStyleIdx="1" presStyleCnt="7"/>
      <dgm:spPr/>
    </dgm:pt>
    <dgm:pt modelId="{691491D1-5C91-4AFF-B4CA-C956CCF33446}" type="pres">
      <dgm:prSet presAssocID="{ABA1B40C-5221-451F-A867-E79E0EB21FF0}" presName="circ2Tx" presStyleLbl="revTx" presStyleIdx="0" presStyleCnt="0" custScaleX="189419" custLinFactNeighborX="31989" custLinFactNeighborY="4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55497F-A88F-4BA1-A30B-86D4E1EAE73E}" type="pres">
      <dgm:prSet presAssocID="{F0D6760E-32A0-48B4-AFC0-4838486C247B}" presName="circ3" presStyleLbl="vennNode1" presStyleIdx="2" presStyleCnt="7"/>
      <dgm:spPr/>
    </dgm:pt>
    <dgm:pt modelId="{60802C6B-B788-4852-934F-B04CDAE59196}" type="pres">
      <dgm:prSet presAssocID="{F0D6760E-32A0-48B4-AFC0-4838486C247B}" presName="circ3Tx" presStyleLbl="revTx" presStyleIdx="0" presStyleCnt="0" custScaleX="174809" custLinFactX="-125074" custLinFactNeighborX="-200000" custLinFactNeighborY="-104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72A75A-BCF1-436D-9758-CDDBCB8AD8AE}" type="pres">
      <dgm:prSet presAssocID="{0F060DDE-8854-4B02-8DCE-456813A72A31}" presName="circ4" presStyleLbl="vennNode1" presStyleIdx="3" presStyleCnt="7"/>
      <dgm:spPr/>
    </dgm:pt>
    <dgm:pt modelId="{3AF6E472-9454-42D3-B389-862D1FA02C6B}" type="pres">
      <dgm:prSet presAssocID="{0F060DDE-8854-4B02-8DCE-456813A72A31}" presName="circ4Tx" presStyleLbl="revTx" presStyleIdx="0" presStyleCnt="0" custScaleX="159136" custLinFactX="-100000" custLinFactNeighborX="-123977" custLinFactNeighborY="-247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39F910-C4F2-49DE-923D-2B7532AD4656}" type="pres">
      <dgm:prSet presAssocID="{3EAE28B4-EA36-4F42-8A41-4149C2B31E5E}" presName="circ5" presStyleLbl="vennNode1" presStyleIdx="4" presStyleCnt="7"/>
      <dgm:spPr/>
    </dgm:pt>
    <dgm:pt modelId="{8DDCE0EA-CC67-4A7C-AFB6-947A6055BCDB}" type="pres">
      <dgm:prSet presAssocID="{3EAE28B4-EA36-4F42-8A41-4149C2B31E5E}" presName="circ5Tx" presStyleLbl="revTx" presStyleIdx="0" presStyleCnt="0" custScaleX="159641" custLinFactX="100000" custLinFactNeighborX="146914" custLinFactNeighborY="-99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E58A70-663C-4861-8B41-F41D3F69D76A}" type="pres">
      <dgm:prSet presAssocID="{98429E29-EB69-418A-8CA1-D3C5B85F5FC4}" presName="circ6" presStyleLbl="vennNode1" presStyleIdx="5" presStyleCnt="7"/>
      <dgm:spPr/>
    </dgm:pt>
    <dgm:pt modelId="{5D24C38A-D624-47BF-A24B-DA200E76DC10}" type="pres">
      <dgm:prSet presAssocID="{98429E29-EB69-418A-8CA1-D3C5B85F5FC4}" presName="circ6Tx" presStyleLbl="revTx" presStyleIdx="0" presStyleCnt="0" custScaleX="150680" custLinFactX="119853" custLinFactNeighborX="200000" custLinFactNeighborY="-104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E8F39F-9E26-4AED-92F3-9BB076865F72}" type="pres">
      <dgm:prSet presAssocID="{567133F6-7DE5-46C5-8283-28039A386D84}" presName="circ7" presStyleLbl="vennNode1" presStyleIdx="6" presStyleCnt="7"/>
      <dgm:spPr/>
    </dgm:pt>
    <dgm:pt modelId="{33315BF1-FA33-4D4E-92D2-A0D40472DBE4}" type="pres">
      <dgm:prSet presAssocID="{567133F6-7DE5-46C5-8283-28039A386D84}" presName="circ7Tx" presStyleLbl="revTx" presStyleIdx="0" presStyleCnt="0" custScaleX="181342" custLinFactNeighborX="-25495" custLinFactNeighborY="4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BBD513-303B-4FB0-AA5B-593C329721D4}" type="presOf" srcId="{3EAE28B4-EA36-4F42-8A41-4149C2B31E5E}" destId="{8DDCE0EA-CC67-4A7C-AFB6-947A6055BCDB}" srcOrd="0" destOrd="0" presId="urn:microsoft.com/office/officeart/2005/8/layout/venn1"/>
    <dgm:cxn modelId="{3BE52C4A-97E8-4A75-A95A-45B9CD4C5554}" srcId="{D78B1F44-4D62-4C37-852E-92BEFFC0ADA8}" destId="{ABA1B40C-5221-451F-A867-E79E0EB21FF0}" srcOrd="1" destOrd="0" parTransId="{9655374F-88CE-40D4-9F72-84475D86AF94}" sibTransId="{A49B264B-DDF4-4C1E-8CB8-B6E0F7DC8834}"/>
    <dgm:cxn modelId="{AC708C46-6A34-412E-B7A9-281DF20CE202}" type="presOf" srcId="{63100CCF-1587-4438-9C57-88B3057AA162}" destId="{2CEC3B9B-BF08-45A2-9F45-52A07C9B779E}" srcOrd="0" destOrd="0" presId="urn:microsoft.com/office/officeart/2005/8/layout/venn1"/>
    <dgm:cxn modelId="{0DED3743-5B3B-4E55-8AD7-5EA8ED2D6CB3}" type="presOf" srcId="{ABA1B40C-5221-451F-A867-E79E0EB21FF0}" destId="{691491D1-5C91-4AFF-B4CA-C956CCF33446}" srcOrd="0" destOrd="0" presId="urn:microsoft.com/office/officeart/2005/8/layout/venn1"/>
    <dgm:cxn modelId="{F7FDD615-61F0-4718-815A-7C440938C8B4}" srcId="{D78B1F44-4D62-4C37-852E-92BEFFC0ADA8}" destId="{63100CCF-1587-4438-9C57-88B3057AA162}" srcOrd="0" destOrd="0" parTransId="{3670973D-D9ED-44DB-8BE1-488B2A8D9F0A}" sibTransId="{1687BC02-F310-43B4-80E3-D7296C8550A5}"/>
    <dgm:cxn modelId="{C0C2BC33-4A64-4D83-A2F7-D938F4B6B178}" srcId="{D78B1F44-4D62-4C37-852E-92BEFFC0ADA8}" destId="{98429E29-EB69-418A-8CA1-D3C5B85F5FC4}" srcOrd="5" destOrd="0" parTransId="{EEECBDD8-DB94-4B7F-9C0A-D92BAAE03368}" sibTransId="{E528C4AE-93DE-43E9-A649-4B2C25ADCF8D}"/>
    <dgm:cxn modelId="{B8850B36-CAEA-4C83-9563-5F49A8A37AD7}" srcId="{D78B1F44-4D62-4C37-852E-92BEFFC0ADA8}" destId="{3EAE28B4-EA36-4F42-8A41-4149C2B31E5E}" srcOrd="4" destOrd="0" parTransId="{2ABF4B12-943D-462C-BEE1-CD7AD8177524}" sibTransId="{70E102C5-93EE-43FE-9B5C-882B893A53B2}"/>
    <dgm:cxn modelId="{5153CF6D-5449-4DE0-ADB5-F1E704F9B1A8}" srcId="{D78B1F44-4D62-4C37-852E-92BEFFC0ADA8}" destId="{F0D6760E-32A0-48B4-AFC0-4838486C247B}" srcOrd="2" destOrd="0" parTransId="{31CD5481-21E3-40F2-A3E6-A5DE3DCF6564}" sibTransId="{21F916EA-1408-4596-AECE-BF2E78E89E9B}"/>
    <dgm:cxn modelId="{7089048B-09BD-4F32-BEE6-2D9025A1484C}" type="presOf" srcId="{98429E29-EB69-418A-8CA1-D3C5B85F5FC4}" destId="{5D24C38A-D624-47BF-A24B-DA200E76DC10}" srcOrd="0" destOrd="0" presId="urn:microsoft.com/office/officeart/2005/8/layout/venn1"/>
    <dgm:cxn modelId="{8FCBA92E-6072-40E4-B8A4-6E82736AE865}" type="presOf" srcId="{F0D6760E-32A0-48B4-AFC0-4838486C247B}" destId="{60802C6B-B788-4852-934F-B04CDAE59196}" srcOrd="0" destOrd="0" presId="urn:microsoft.com/office/officeart/2005/8/layout/venn1"/>
    <dgm:cxn modelId="{7977412A-B41A-427E-A00D-D568A91B75E2}" srcId="{D78B1F44-4D62-4C37-852E-92BEFFC0ADA8}" destId="{B434935B-87FC-4B32-A55F-F4BC37EA7B71}" srcOrd="7" destOrd="0" parTransId="{D359F99B-532C-42DF-957E-BEC7E3CE0CA6}" sibTransId="{E8AE21EE-F564-492B-8061-0F47FFE69B6A}"/>
    <dgm:cxn modelId="{1C2FAE13-0508-4EC0-B917-CF36134C06B9}" srcId="{D78B1F44-4D62-4C37-852E-92BEFFC0ADA8}" destId="{0F060DDE-8854-4B02-8DCE-456813A72A31}" srcOrd="3" destOrd="0" parTransId="{3190C793-D44B-4189-AF50-FD574218DB12}" sibTransId="{498F467F-F70C-4FF2-8CBE-637442F6FB6D}"/>
    <dgm:cxn modelId="{E7A122B6-EC4A-48DD-A5BA-38F83A38915A}" srcId="{D78B1F44-4D62-4C37-852E-92BEFFC0ADA8}" destId="{567133F6-7DE5-46C5-8283-28039A386D84}" srcOrd="6" destOrd="0" parTransId="{8FD5928A-38E0-4105-B5CB-9D726E5A1E41}" sibTransId="{89826320-1FB0-49CB-A4D9-7D229F756A64}"/>
    <dgm:cxn modelId="{095B34E3-2C6B-4AFE-8BBE-9D1237486BD4}" type="presOf" srcId="{567133F6-7DE5-46C5-8283-28039A386D84}" destId="{33315BF1-FA33-4D4E-92D2-A0D40472DBE4}" srcOrd="0" destOrd="0" presId="urn:microsoft.com/office/officeart/2005/8/layout/venn1"/>
    <dgm:cxn modelId="{440C8F30-EC72-4CE9-AD6D-7A155072C682}" type="presOf" srcId="{0F060DDE-8854-4B02-8DCE-456813A72A31}" destId="{3AF6E472-9454-42D3-B389-862D1FA02C6B}" srcOrd="0" destOrd="0" presId="urn:microsoft.com/office/officeart/2005/8/layout/venn1"/>
    <dgm:cxn modelId="{FF0B86A0-DAC1-445D-95EE-166D7C4DABA4}" type="presOf" srcId="{D78B1F44-4D62-4C37-852E-92BEFFC0ADA8}" destId="{89853A20-A793-43CF-8C48-0B19F4FCA12C}" srcOrd="0" destOrd="0" presId="urn:microsoft.com/office/officeart/2005/8/layout/venn1"/>
    <dgm:cxn modelId="{EEAD7FE3-0511-4543-855B-56E42647E9DE}" type="presParOf" srcId="{89853A20-A793-43CF-8C48-0B19F4FCA12C}" destId="{723A2C0F-04A9-4831-99A5-588F57920D2B}" srcOrd="0" destOrd="0" presId="urn:microsoft.com/office/officeart/2005/8/layout/venn1"/>
    <dgm:cxn modelId="{DAD0E6C6-BACC-48CC-8A92-E873BB64A612}" type="presParOf" srcId="{89853A20-A793-43CF-8C48-0B19F4FCA12C}" destId="{2CEC3B9B-BF08-45A2-9F45-52A07C9B779E}" srcOrd="1" destOrd="0" presId="urn:microsoft.com/office/officeart/2005/8/layout/venn1"/>
    <dgm:cxn modelId="{AAF061DD-901D-4B40-A8CB-DEBA6DC19C8A}" type="presParOf" srcId="{89853A20-A793-43CF-8C48-0B19F4FCA12C}" destId="{E86B3D6B-C61C-49F6-BB63-986667F99011}" srcOrd="2" destOrd="0" presId="urn:microsoft.com/office/officeart/2005/8/layout/venn1"/>
    <dgm:cxn modelId="{91D9551F-800A-483D-8702-DEB1859A4DC2}" type="presParOf" srcId="{89853A20-A793-43CF-8C48-0B19F4FCA12C}" destId="{691491D1-5C91-4AFF-B4CA-C956CCF33446}" srcOrd="3" destOrd="0" presId="urn:microsoft.com/office/officeart/2005/8/layout/venn1"/>
    <dgm:cxn modelId="{AB34BC06-8295-4AB0-A50E-81972FBEACBB}" type="presParOf" srcId="{89853A20-A793-43CF-8C48-0B19F4FCA12C}" destId="{0C55497F-A88F-4BA1-A30B-86D4E1EAE73E}" srcOrd="4" destOrd="0" presId="urn:microsoft.com/office/officeart/2005/8/layout/venn1"/>
    <dgm:cxn modelId="{E0FC3668-C6DE-4648-8F09-0C735236C15B}" type="presParOf" srcId="{89853A20-A793-43CF-8C48-0B19F4FCA12C}" destId="{60802C6B-B788-4852-934F-B04CDAE59196}" srcOrd="5" destOrd="0" presId="urn:microsoft.com/office/officeart/2005/8/layout/venn1"/>
    <dgm:cxn modelId="{6EC7F8F2-0486-40F5-8BC1-05C16549399F}" type="presParOf" srcId="{89853A20-A793-43CF-8C48-0B19F4FCA12C}" destId="{1D72A75A-BCF1-436D-9758-CDDBCB8AD8AE}" srcOrd="6" destOrd="0" presId="urn:microsoft.com/office/officeart/2005/8/layout/venn1"/>
    <dgm:cxn modelId="{BBF0C6C7-8354-4CCA-9BA1-42A9589A5E3E}" type="presParOf" srcId="{89853A20-A793-43CF-8C48-0B19F4FCA12C}" destId="{3AF6E472-9454-42D3-B389-862D1FA02C6B}" srcOrd="7" destOrd="0" presId="urn:microsoft.com/office/officeart/2005/8/layout/venn1"/>
    <dgm:cxn modelId="{95F66C13-F76B-4305-83E0-EF89278395A7}" type="presParOf" srcId="{89853A20-A793-43CF-8C48-0B19F4FCA12C}" destId="{D139F910-C4F2-49DE-923D-2B7532AD4656}" srcOrd="8" destOrd="0" presId="urn:microsoft.com/office/officeart/2005/8/layout/venn1"/>
    <dgm:cxn modelId="{77FED23B-0734-4C8B-B12E-F7C6C3C0C0EE}" type="presParOf" srcId="{89853A20-A793-43CF-8C48-0B19F4FCA12C}" destId="{8DDCE0EA-CC67-4A7C-AFB6-947A6055BCDB}" srcOrd="9" destOrd="0" presId="urn:microsoft.com/office/officeart/2005/8/layout/venn1"/>
    <dgm:cxn modelId="{D788EDDC-D7ED-467F-B74E-FA98FD090035}" type="presParOf" srcId="{89853A20-A793-43CF-8C48-0B19F4FCA12C}" destId="{28E58A70-663C-4861-8B41-F41D3F69D76A}" srcOrd="10" destOrd="0" presId="urn:microsoft.com/office/officeart/2005/8/layout/venn1"/>
    <dgm:cxn modelId="{F3CE9C43-94E2-4508-A02D-FEA494F2E9C1}" type="presParOf" srcId="{89853A20-A793-43CF-8C48-0B19F4FCA12C}" destId="{5D24C38A-D624-47BF-A24B-DA200E76DC10}" srcOrd="11" destOrd="0" presId="urn:microsoft.com/office/officeart/2005/8/layout/venn1"/>
    <dgm:cxn modelId="{820AFCAF-5FD0-4B7B-8538-43EAE357D91B}" type="presParOf" srcId="{89853A20-A793-43CF-8C48-0B19F4FCA12C}" destId="{1CE8F39F-9E26-4AED-92F3-9BB076865F72}" srcOrd="12" destOrd="0" presId="urn:microsoft.com/office/officeart/2005/8/layout/venn1"/>
    <dgm:cxn modelId="{F441550B-9CE3-4792-815B-F5014408855E}" type="presParOf" srcId="{89853A20-A793-43CF-8C48-0B19F4FCA12C}" destId="{33315BF1-FA33-4D4E-92D2-A0D40472DBE4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CB1E41-04B5-435F-B366-A207517914A4}" type="doc">
      <dgm:prSet loTypeId="urn:microsoft.com/office/officeart/2005/8/layout/vList2" loCatId="list" qsTypeId="urn:microsoft.com/office/officeart/2005/8/quickstyle/3d1" qsCatId="3D" csTypeId="urn:microsoft.com/office/officeart/2005/8/colors/accent6_5" csCatId="accent6"/>
      <dgm:spPr/>
      <dgm:t>
        <a:bodyPr/>
        <a:lstStyle/>
        <a:p>
          <a:endParaRPr lang="ru-RU"/>
        </a:p>
      </dgm:t>
    </dgm:pt>
    <dgm:pt modelId="{E6862C60-5BBF-4852-9944-10BE1B9A0FE2}">
      <dgm:prSet custT="1"/>
      <dgm:spPr/>
      <dgm:t>
        <a:bodyPr/>
        <a:lstStyle/>
        <a:p>
          <a:pPr algn="ctr" rtl="0"/>
          <a:r>
            <a:rPr lang="ru-RU" sz="4000" dirty="0" smtClean="0"/>
            <a:t>СОДЕРЖАНИЕ</a:t>
          </a:r>
          <a:endParaRPr lang="en-US" sz="4000" dirty="0"/>
        </a:p>
      </dgm:t>
    </dgm:pt>
    <dgm:pt modelId="{4C93FC1E-0BC9-47A8-B584-FF525A09B985}" type="parTrans" cxnId="{B06AEB67-A3EC-4AD9-B8B5-D5C5E604C295}">
      <dgm:prSet/>
      <dgm:spPr/>
      <dgm:t>
        <a:bodyPr/>
        <a:lstStyle/>
        <a:p>
          <a:endParaRPr lang="ru-RU"/>
        </a:p>
      </dgm:t>
    </dgm:pt>
    <dgm:pt modelId="{8CA5F76B-1AE0-4168-A083-9B2DC3D792B2}" type="sibTrans" cxnId="{B06AEB67-A3EC-4AD9-B8B5-D5C5E604C295}">
      <dgm:prSet/>
      <dgm:spPr/>
      <dgm:t>
        <a:bodyPr/>
        <a:lstStyle/>
        <a:p>
          <a:endParaRPr lang="ru-RU"/>
        </a:p>
      </dgm:t>
    </dgm:pt>
    <dgm:pt modelId="{8603B0D3-991A-4976-8A36-27610016CBDC}" type="pres">
      <dgm:prSet presAssocID="{90CB1E41-04B5-435F-B366-A207517914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2DCE27-B2AE-4003-B9F1-7B7C77789603}" type="pres">
      <dgm:prSet presAssocID="{E6862C60-5BBF-4852-9944-10BE1B9A0FE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006365-9D91-4E4C-8A20-E0B028438D42}" type="presOf" srcId="{E6862C60-5BBF-4852-9944-10BE1B9A0FE2}" destId="{412DCE27-B2AE-4003-B9F1-7B7C77789603}" srcOrd="0" destOrd="0" presId="urn:microsoft.com/office/officeart/2005/8/layout/vList2"/>
    <dgm:cxn modelId="{B06AEB67-A3EC-4AD9-B8B5-D5C5E604C295}" srcId="{90CB1E41-04B5-435F-B366-A207517914A4}" destId="{E6862C60-5BBF-4852-9944-10BE1B9A0FE2}" srcOrd="0" destOrd="0" parTransId="{4C93FC1E-0BC9-47A8-B584-FF525A09B985}" sibTransId="{8CA5F76B-1AE0-4168-A083-9B2DC3D792B2}"/>
    <dgm:cxn modelId="{AC7908E1-DEED-4662-8FEF-93ADDEEE23E2}" type="presOf" srcId="{90CB1E41-04B5-435F-B366-A207517914A4}" destId="{8603B0D3-991A-4976-8A36-27610016CBDC}" srcOrd="0" destOrd="0" presId="urn:microsoft.com/office/officeart/2005/8/layout/vList2"/>
    <dgm:cxn modelId="{F113CF85-0CED-4AE0-A096-16C3EA1D5BBC}" type="presParOf" srcId="{8603B0D3-991A-4976-8A36-27610016CBDC}" destId="{412DCE27-B2AE-4003-B9F1-7B7C7778960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1E9BEC-5136-40B2-850D-67BD7101547B}" type="doc">
      <dgm:prSet loTypeId="urn:microsoft.com/office/officeart/2005/8/layout/matrix3" loCatId="matrix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1A872C9-B7BA-4B6E-A75E-B28AF649B93B}">
      <dgm:prSet custT="1"/>
      <dgm:spPr/>
      <dgm:t>
        <a:bodyPr/>
        <a:lstStyle/>
        <a:p>
          <a:pPr rtl="0"/>
          <a:r>
            <a:rPr lang="ru-RU" sz="2000" b="1" u="sng" dirty="0" smtClean="0">
              <a:solidFill>
                <a:srgbClr val="FFFFFF"/>
              </a:solidFill>
            </a:rPr>
            <a:t>Адаптация к школе </a:t>
          </a:r>
          <a:r>
            <a:rPr lang="ru-RU" sz="1600" dirty="0" smtClean="0"/>
            <a:t>–</a:t>
          </a:r>
        </a:p>
        <a:p>
          <a:pPr rtl="0"/>
          <a:r>
            <a:rPr lang="ru-RU" sz="1600" dirty="0" smtClean="0"/>
            <a:t> «перестройка познавательной, мотивационной и эмоционально-волевой сфер ребенка при переходе к систематическому организованному школьному обучению».</a:t>
          </a:r>
          <a:endParaRPr lang="ru-RU" sz="1600" dirty="0"/>
        </a:p>
      </dgm:t>
    </dgm:pt>
    <dgm:pt modelId="{246F9F14-DEAA-4F50-85C9-BE744E26DE09}" type="parTrans" cxnId="{85F59256-5E9E-486F-9078-49470845DD77}">
      <dgm:prSet/>
      <dgm:spPr/>
      <dgm:t>
        <a:bodyPr/>
        <a:lstStyle/>
        <a:p>
          <a:endParaRPr lang="ru-RU"/>
        </a:p>
      </dgm:t>
    </dgm:pt>
    <dgm:pt modelId="{8FD795C5-1A35-4ED7-BEEA-79398AD8D5B4}" type="sibTrans" cxnId="{85F59256-5E9E-486F-9078-49470845DD77}">
      <dgm:prSet/>
      <dgm:spPr/>
      <dgm:t>
        <a:bodyPr/>
        <a:lstStyle/>
        <a:p>
          <a:endParaRPr lang="ru-RU"/>
        </a:p>
      </dgm:t>
    </dgm:pt>
    <dgm:pt modelId="{C708DB36-74B8-429D-AB70-062FA1EBEFCA}">
      <dgm:prSet custT="1"/>
      <dgm:spPr/>
      <dgm:t>
        <a:bodyPr/>
        <a:lstStyle/>
        <a:p>
          <a:pPr rtl="0"/>
          <a:r>
            <a:rPr lang="ru-RU" sz="1800" dirty="0" smtClean="0"/>
            <a:t>Школьная адаптация понимается в современной психолого-педагогической литературе как сложный процесс приспособления ребенка к школе и школы к ребенку. </a:t>
          </a:r>
          <a:endParaRPr lang="ru-RU" sz="1800" dirty="0"/>
        </a:p>
      </dgm:t>
    </dgm:pt>
    <dgm:pt modelId="{EB6C5E34-60F5-4342-BC32-1609F7CF6623}" type="parTrans" cxnId="{99D86A44-33BF-49F7-BF05-ADB1051BFCE1}">
      <dgm:prSet/>
      <dgm:spPr/>
      <dgm:t>
        <a:bodyPr/>
        <a:lstStyle/>
        <a:p>
          <a:endParaRPr lang="ru-RU"/>
        </a:p>
      </dgm:t>
    </dgm:pt>
    <dgm:pt modelId="{71FAE2CC-F5E8-4104-960A-8AF5BB67948A}" type="sibTrans" cxnId="{99D86A44-33BF-49F7-BF05-ADB1051BFCE1}">
      <dgm:prSet/>
      <dgm:spPr/>
      <dgm:t>
        <a:bodyPr/>
        <a:lstStyle/>
        <a:p>
          <a:endParaRPr lang="ru-RU"/>
        </a:p>
      </dgm:t>
    </dgm:pt>
    <dgm:pt modelId="{B744BD40-0C2C-4DCA-B421-C7C5346B85E4}">
      <dgm:prSet custT="1"/>
      <dgm:spPr/>
      <dgm:t>
        <a:bodyPr/>
        <a:lstStyle/>
        <a:p>
          <a:pPr rtl="0"/>
          <a:r>
            <a:rPr lang="ru-RU" sz="1600" dirty="0" smtClean="0"/>
            <a:t>Как правило, этот процесс благополучно заканчивается в первом полугодии, но у многих учеников может приобретать неблагоприятные черты.</a:t>
          </a:r>
          <a:endParaRPr lang="ru-RU" sz="1600" dirty="0"/>
        </a:p>
      </dgm:t>
    </dgm:pt>
    <dgm:pt modelId="{3AF0EC5B-06DB-401D-8415-7E3C7BB577BE}" type="parTrans" cxnId="{8EA75E2B-F85C-4654-B855-36CCADE566E6}">
      <dgm:prSet/>
      <dgm:spPr/>
      <dgm:t>
        <a:bodyPr/>
        <a:lstStyle/>
        <a:p>
          <a:endParaRPr lang="ru-RU"/>
        </a:p>
      </dgm:t>
    </dgm:pt>
    <dgm:pt modelId="{4DA43DDF-2429-4A8A-806C-9E8B98909164}" type="sibTrans" cxnId="{8EA75E2B-F85C-4654-B855-36CCADE566E6}">
      <dgm:prSet/>
      <dgm:spPr/>
      <dgm:t>
        <a:bodyPr/>
        <a:lstStyle/>
        <a:p>
          <a:endParaRPr lang="ru-RU"/>
        </a:p>
      </dgm:t>
    </dgm:pt>
    <dgm:pt modelId="{A9F842B0-B2D3-40BE-80C7-BCE986706A6E}">
      <dgm:prSet custT="1"/>
      <dgm:spPr/>
      <dgm:t>
        <a:bodyPr/>
        <a:lstStyle/>
        <a:p>
          <a:pPr rtl="0"/>
          <a:r>
            <a:rPr lang="ru-RU" sz="1600" dirty="0" smtClean="0"/>
            <a:t>Результатом адаптации является «адаптированность», которая представляет собой систему качеств личности, умений и навыков, обеспечивающих успешность последующей жизнедеятельности ребенка в школе.</a:t>
          </a:r>
          <a:endParaRPr lang="ru-RU" sz="1600" dirty="0"/>
        </a:p>
      </dgm:t>
    </dgm:pt>
    <dgm:pt modelId="{46AAA525-C2ED-4FF0-A9A5-CD6FA24CE554}" type="parTrans" cxnId="{3E88C2F7-8FAC-4878-AA9E-F911E5498ADC}">
      <dgm:prSet/>
      <dgm:spPr/>
      <dgm:t>
        <a:bodyPr/>
        <a:lstStyle/>
        <a:p>
          <a:endParaRPr lang="ru-RU"/>
        </a:p>
      </dgm:t>
    </dgm:pt>
    <dgm:pt modelId="{68B8A536-119F-41FE-A5C7-C453FFED2C0C}" type="sibTrans" cxnId="{3E88C2F7-8FAC-4878-AA9E-F911E5498ADC}">
      <dgm:prSet/>
      <dgm:spPr/>
      <dgm:t>
        <a:bodyPr/>
        <a:lstStyle/>
        <a:p>
          <a:endParaRPr lang="ru-RU"/>
        </a:p>
      </dgm:t>
    </dgm:pt>
    <dgm:pt modelId="{AD2516DB-7373-46A5-ACEA-39E655121EF7}">
      <dgm:prSet/>
      <dgm:spPr/>
      <dgm:t>
        <a:bodyPr/>
        <a:lstStyle/>
        <a:p>
          <a:pPr rtl="0"/>
          <a:endParaRPr lang="ru-RU" dirty="0"/>
        </a:p>
      </dgm:t>
    </dgm:pt>
    <dgm:pt modelId="{584E036A-D95D-471C-935E-2043BB779732}" type="parTrans" cxnId="{11D61105-A66C-4479-A5B7-838DCE95EC2B}">
      <dgm:prSet/>
      <dgm:spPr/>
      <dgm:t>
        <a:bodyPr/>
        <a:lstStyle/>
        <a:p>
          <a:endParaRPr lang="ru-RU"/>
        </a:p>
      </dgm:t>
    </dgm:pt>
    <dgm:pt modelId="{52D8B5B0-DC45-4312-93BA-4F607EE3945E}" type="sibTrans" cxnId="{11D61105-A66C-4479-A5B7-838DCE95EC2B}">
      <dgm:prSet/>
      <dgm:spPr/>
      <dgm:t>
        <a:bodyPr/>
        <a:lstStyle/>
        <a:p>
          <a:endParaRPr lang="ru-RU"/>
        </a:p>
      </dgm:t>
    </dgm:pt>
    <dgm:pt modelId="{4CA807F5-4A3A-4BF0-9E27-59F060B9938E}">
      <dgm:prSet/>
      <dgm:spPr/>
      <dgm:t>
        <a:bodyPr/>
        <a:lstStyle/>
        <a:p>
          <a:pPr rtl="0"/>
          <a:endParaRPr lang="en-US" dirty="0"/>
        </a:p>
      </dgm:t>
    </dgm:pt>
    <dgm:pt modelId="{E6B94DB1-834E-4313-83F9-BDACBB60FFE5}" type="parTrans" cxnId="{5201A767-222A-4F4F-AC7D-126974985270}">
      <dgm:prSet/>
      <dgm:spPr/>
      <dgm:t>
        <a:bodyPr/>
        <a:lstStyle/>
        <a:p>
          <a:endParaRPr lang="ru-RU"/>
        </a:p>
      </dgm:t>
    </dgm:pt>
    <dgm:pt modelId="{124D96CF-48A0-4455-9D07-B7274B475758}" type="sibTrans" cxnId="{5201A767-222A-4F4F-AC7D-126974985270}">
      <dgm:prSet/>
      <dgm:spPr/>
      <dgm:t>
        <a:bodyPr/>
        <a:lstStyle/>
        <a:p>
          <a:endParaRPr lang="ru-RU"/>
        </a:p>
      </dgm:t>
    </dgm:pt>
    <dgm:pt modelId="{C2B3AF5C-BEDB-43B0-97A9-B3656F56D516}" type="pres">
      <dgm:prSet presAssocID="{0B1E9BEC-5136-40B2-850D-67BD7101547B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D5D28B-EA07-44D5-A410-B83006B3EAFB}" type="pres">
      <dgm:prSet presAssocID="{0B1E9BEC-5136-40B2-850D-67BD7101547B}" presName="diamond" presStyleLbl="bgShp" presStyleIdx="0" presStyleCnt="1" custScaleX="158876"/>
      <dgm:spPr/>
    </dgm:pt>
    <dgm:pt modelId="{A2475D6F-4975-4B3F-A40F-46F19919EC51}" type="pres">
      <dgm:prSet presAssocID="{0B1E9BEC-5136-40B2-850D-67BD7101547B}" presName="quad1" presStyleLbl="node1" presStyleIdx="0" presStyleCnt="4" custScaleX="209771" custLinFactNeighborX="-62759" custLinFactNeighborY="-9592">
        <dgm:presLayoutVars>
          <dgm:chMax val="0"/>
          <dgm:chPref val="0"/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B166D2F2-EACF-4ACA-AF52-DAE4372D6446}" type="pres">
      <dgm:prSet presAssocID="{0B1E9BEC-5136-40B2-850D-67BD7101547B}" presName="quad2" presStyleLbl="node1" presStyleIdx="1" presStyleCnt="4" custScaleX="208502" custLinFactNeighborX="53452" custLinFactNeighborY="-9592">
        <dgm:presLayoutVars>
          <dgm:chMax val="0"/>
          <dgm:chPref val="0"/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EE1D6E52-5BB7-4BBF-934C-1C5C608018D9}" type="pres">
      <dgm:prSet presAssocID="{0B1E9BEC-5136-40B2-850D-67BD7101547B}" presName="quad3" presStyleLbl="node1" presStyleIdx="2" presStyleCnt="4" custScaleX="189977" custScaleY="86281" custLinFactNeighborX="-29534" custLinFactNeighborY="-6534">
        <dgm:presLayoutVars>
          <dgm:chMax val="0"/>
          <dgm:chPref val="0"/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60F2570D-0B7A-49AB-8816-07374EE45D8D}" type="pres">
      <dgm:prSet presAssocID="{0B1E9BEC-5136-40B2-850D-67BD7101547B}" presName="quad4" presStyleLbl="node1" presStyleIdx="3" presStyleCnt="4" custScaleX="197581" custLinFactNeighborX="53452" custLinFactNeighborY="849">
        <dgm:presLayoutVars>
          <dgm:chMax val="0"/>
          <dgm:chPref val="0"/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</dgm:ptLst>
  <dgm:cxnLst>
    <dgm:cxn modelId="{3E88C2F7-8FAC-4878-AA9E-F911E5498ADC}" srcId="{0B1E9BEC-5136-40B2-850D-67BD7101547B}" destId="{A9F842B0-B2D3-40BE-80C7-BCE986706A6E}" srcOrd="3" destOrd="0" parTransId="{46AAA525-C2ED-4FF0-A9A5-CD6FA24CE554}" sibTransId="{68B8A536-119F-41FE-A5C7-C453FFED2C0C}"/>
    <dgm:cxn modelId="{11D61105-A66C-4479-A5B7-838DCE95EC2B}" srcId="{0B1E9BEC-5136-40B2-850D-67BD7101547B}" destId="{AD2516DB-7373-46A5-ACEA-39E655121EF7}" srcOrd="4" destOrd="0" parTransId="{584E036A-D95D-471C-935E-2043BB779732}" sibTransId="{52D8B5B0-DC45-4312-93BA-4F607EE3945E}"/>
    <dgm:cxn modelId="{35D9E86D-CC44-404C-AA9A-FC4784BCA343}" type="presOf" srcId="{A9F842B0-B2D3-40BE-80C7-BCE986706A6E}" destId="{60F2570D-0B7A-49AB-8816-07374EE45D8D}" srcOrd="0" destOrd="0" presId="urn:microsoft.com/office/officeart/2005/8/layout/matrix3"/>
    <dgm:cxn modelId="{56998220-2A95-471F-86AA-2805E4508096}" type="presOf" srcId="{0B1E9BEC-5136-40B2-850D-67BD7101547B}" destId="{C2B3AF5C-BEDB-43B0-97A9-B3656F56D516}" srcOrd="0" destOrd="0" presId="urn:microsoft.com/office/officeart/2005/8/layout/matrix3"/>
    <dgm:cxn modelId="{8EA75E2B-F85C-4654-B855-36CCADE566E6}" srcId="{0B1E9BEC-5136-40B2-850D-67BD7101547B}" destId="{B744BD40-0C2C-4DCA-B421-C7C5346B85E4}" srcOrd="2" destOrd="0" parTransId="{3AF0EC5B-06DB-401D-8415-7E3C7BB577BE}" sibTransId="{4DA43DDF-2429-4A8A-806C-9E8B98909164}"/>
    <dgm:cxn modelId="{07932599-DE05-4C30-848B-B613CF1BD94E}" type="presOf" srcId="{91A872C9-B7BA-4B6E-A75E-B28AF649B93B}" destId="{A2475D6F-4975-4B3F-A40F-46F19919EC51}" srcOrd="0" destOrd="0" presId="urn:microsoft.com/office/officeart/2005/8/layout/matrix3"/>
    <dgm:cxn modelId="{C262E0E8-F9DD-404F-A669-266223C2312F}" type="presOf" srcId="{C708DB36-74B8-429D-AB70-062FA1EBEFCA}" destId="{B166D2F2-EACF-4ACA-AF52-DAE4372D6446}" srcOrd="0" destOrd="0" presId="urn:microsoft.com/office/officeart/2005/8/layout/matrix3"/>
    <dgm:cxn modelId="{85F59256-5E9E-486F-9078-49470845DD77}" srcId="{0B1E9BEC-5136-40B2-850D-67BD7101547B}" destId="{91A872C9-B7BA-4B6E-A75E-B28AF649B93B}" srcOrd="0" destOrd="0" parTransId="{246F9F14-DEAA-4F50-85C9-BE744E26DE09}" sibTransId="{8FD795C5-1A35-4ED7-BEEA-79398AD8D5B4}"/>
    <dgm:cxn modelId="{5201A767-222A-4F4F-AC7D-126974985270}" srcId="{0B1E9BEC-5136-40B2-850D-67BD7101547B}" destId="{4CA807F5-4A3A-4BF0-9E27-59F060B9938E}" srcOrd="5" destOrd="0" parTransId="{E6B94DB1-834E-4313-83F9-BDACBB60FFE5}" sibTransId="{124D96CF-48A0-4455-9D07-B7274B475758}"/>
    <dgm:cxn modelId="{99D86A44-33BF-49F7-BF05-ADB1051BFCE1}" srcId="{0B1E9BEC-5136-40B2-850D-67BD7101547B}" destId="{C708DB36-74B8-429D-AB70-062FA1EBEFCA}" srcOrd="1" destOrd="0" parTransId="{EB6C5E34-60F5-4342-BC32-1609F7CF6623}" sibTransId="{71FAE2CC-F5E8-4104-960A-8AF5BB67948A}"/>
    <dgm:cxn modelId="{61C3E03B-185A-4BD8-91AC-D73B8AB58728}" type="presOf" srcId="{B744BD40-0C2C-4DCA-B421-C7C5346B85E4}" destId="{EE1D6E52-5BB7-4BBF-934C-1C5C608018D9}" srcOrd="0" destOrd="0" presId="urn:microsoft.com/office/officeart/2005/8/layout/matrix3"/>
    <dgm:cxn modelId="{68B7B012-CF10-4E52-BD8A-BA6899B49AC0}" type="presParOf" srcId="{C2B3AF5C-BEDB-43B0-97A9-B3656F56D516}" destId="{D3D5D28B-EA07-44D5-A410-B83006B3EAFB}" srcOrd="0" destOrd="0" presId="urn:microsoft.com/office/officeart/2005/8/layout/matrix3"/>
    <dgm:cxn modelId="{3C707F38-045B-4294-ADB8-6484EA80B51C}" type="presParOf" srcId="{C2B3AF5C-BEDB-43B0-97A9-B3656F56D516}" destId="{A2475D6F-4975-4B3F-A40F-46F19919EC51}" srcOrd="1" destOrd="0" presId="urn:microsoft.com/office/officeart/2005/8/layout/matrix3"/>
    <dgm:cxn modelId="{8C2DE04D-0032-4F35-B874-3F44AE8DCD4C}" type="presParOf" srcId="{C2B3AF5C-BEDB-43B0-97A9-B3656F56D516}" destId="{B166D2F2-EACF-4ACA-AF52-DAE4372D6446}" srcOrd="2" destOrd="0" presId="urn:microsoft.com/office/officeart/2005/8/layout/matrix3"/>
    <dgm:cxn modelId="{AC99DD22-E633-4C72-9C00-D885501462F2}" type="presParOf" srcId="{C2B3AF5C-BEDB-43B0-97A9-B3656F56D516}" destId="{EE1D6E52-5BB7-4BBF-934C-1C5C608018D9}" srcOrd="3" destOrd="0" presId="urn:microsoft.com/office/officeart/2005/8/layout/matrix3"/>
    <dgm:cxn modelId="{27065806-2F87-48BA-BD45-93B32A0FE174}" type="presParOf" srcId="{C2B3AF5C-BEDB-43B0-97A9-B3656F56D516}" destId="{60F2570D-0B7A-49AB-8816-07374EE45D8D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1B6FA08-3ED6-4F34-BF70-30868D819A79}" type="doc">
      <dgm:prSet loTypeId="urn:microsoft.com/office/officeart/2005/8/layout/chart3" loCatId="relationship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0688864-3938-435A-9A0B-1F0CAAE41556}">
      <dgm:prSet custT="1"/>
      <dgm:spPr/>
      <dgm:t>
        <a:bodyPr/>
        <a:lstStyle/>
        <a:p>
          <a:pPr rtl="0"/>
          <a:r>
            <a:rPr lang="ru-RU" sz="1800" b="1" dirty="0" smtClean="0"/>
            <a:t>Традиционно выделяют следующие виды адаптации:</a:t>
          </a:r>
          <a:endParaRPr lang="ru-RU" sz="1800" b="1" dirty="0"/>
        </a:p>
      </dgm:t>
    </dgm:pt>
    <dgm:pt modelId="{DBDD67FE-6056-4CF6-9FF6-4FC46CE1CEE9}" type="parTrans" cxnId="{4FFD03E2-F10A-4F29-8155-C31D7240B2A6}">
      <dgm:prSet/>
      <dgm:spPr/>
      <dgm:t>
        <a:bodyPr/>
        <a:lstStyle/>
        <a:p>
          <a:endParaRPr lang="ru-RU"/>
        </a:p>
      </dgm:t>
    </dgm:pt>
    <dgm:pt modelId="{D4815E68-F5EA-42A8-A9E6-87B8AE59BD5B}" type="sibTrans" cxnId="{4FFD03E2-F10A-4F29-8155-C31D7240B2A6}">
      <dgm:prSet/>
      <dgm:spPr/>
      <dgm:t>
        <a:bodyPr/>
        <a:lstStyle/>
        <a:p>
          <a:endParaRPr lang="ru-RU"/>
        </a:p>
      </dgm:t>
    </dgm:pt>
    <dgm:pt modelId="{3C84AC31-3902-4B53-98F9-F0B9FB5358C3}">
      <dgm:prSet custT="1"/>
      <dgm:spPr/>
      <dgm:t>
        <a:bodyPr/>
        <a:lstStyle/>
        <a:p>
          <a:pPr algn="ctr" rtl="0"/>
          <a:r>
            <a:rPr lang="ru-RU" sz="1600" b="1" u="sng" strike="noStrike" spc="300" dirty="0" smtClean="0"/>
            <a:t>«Физиологическая адаптация»</a:t>
          </a:r>
          <a:r>
            <a:rPr lang="ru-RU" sz="1600" b="1" i="1" u="sng" strike="noStrike" spc="300" dirty="0" smtClean="0"/>
            <a:t> </a:t>
          </a:r>
          <a:r>
            <a:rPr lang="ru-RU" sz="1600" i="1" dirty="0" smtClean="0"/>
            <a:t>-</a:t>
          </a:r>
          <a:endParaRPr lang="ru-RU" sz="1600" dirty="0"/>
        </a:p>
      </dgm:t>
    </dgm:pt>
    <dgm:pt modelId="{FA674887-AC06-4816-9C14-49DAA19A2DF0}" type="parTrans" cxnId="{CD536A9F-76D5-4B99-8254-2ECCCCEC7B9C}">
      <dgm:prSet/>
      <dgm:spPr/>
      <dgm:t>
        <a:bodyPr/>
        <a:lstStyle/>
        <a:p>
          <a:endParaRPr lang="ru-RU"/>
        </a:p>
      </dgm:t>
    </dgm:pt>
    <dgm:pt modelId="{CBA54EB3-B825-47A8-B7A7-778FCC9D718D}" type="sibTrans" cxnId="{CD536A9F-76D5-4B99-8254-2ECCCCEC7B9C}">
      <dgm:prSet/>
      <dgm:spPr/>
      <dgm:t>
        <a:bodyPr/>
        <a:lstStyle/>
        <a:p>
          <a:endParaRPr lang="ru-RU"/>
        </a:p>
      </dgm:t>
    </dgm:pt>
    <dgm:pt modelId="{3955F272-2729-4CEB-9BF2-BF152A26677A}">
      <dgm:prSet custT="1"/>
      <dgm:spPr/>
      <dgm:t>
        <a:bodyPr/>
        <a:lstStyle/>
        <a:p>
          <a:pPr algn="ctr" rtl="0"/>
          <a:r>
            <a:rPr lang="ru-RU" sz="1600" b="1" u="sng" spc="300" dirty="0" smtClean="0"/>
            <a:t>«Психологическая адаптация» </a:t>
          </a:r>
          <a:r>
            <a:rPr lang="ru-RU" sz="1600" spc="300" dirty="0" smtClean="0"/>
            <a:t>-</a:t>
          </a:r>
          <a:endParaRPr lang="ru-RU" sz="1600" spc="300" dirty="0"/>
        </a:p>
      </dgm:t>
    </dgm:pt>
    <dgm:pt modelId="{BE7E8DE6-438B-4E59-9107-200878C5A1D1}" type="parTrans" cxnId="{39658125-2C37-40F1-86FA-44A10B1E74E7}">
      <dgm:prSet/>
      <dgm:spPr/>
      <dgm:t>
        <a:bodyPr/>
        <a:lstStyle/>
        <a:p>
          <a:endParaRPr lang="ru-RU"/>
        </a:p>
      </dgm:t>
    </dgm:pt>
    <dgm:pt modelId="{CDC98ED7-037C-4473-96BC-E6AFBEF3AF7A}" type="sibTrans" cxnId="{39658125-2C37-40F1-86FA-44A10B1E74E7}">
      <dgm:prSet/>
      <dgm:spPr/>
      <dgm:t>
        <a:bodyPr/>
        <a:lstStyle/>
        <a:p>
          <a:endParaRPr lang="ru-RU"/>
        </a:p>
      </dgm:t>
    </dgm:pt>
    <dgm:pt modelId="{E9650A0E-63EC-4610-9046-39A6AEF3B7A1}">
      <dgm:prSet custT="1"/>
      <dgm:spPr/>
      <dgm:t>
        <a:bodyPr/>
        <a:lstStyle/>
        <a:p>
          <a:pPr algn="ctr" rtl="0"/>
          <a:r>
            <a:rPr lang="ru-RU" sz="1600" b="1" u="sng" spc="300" dirty="0" smtClean="0"/>
            <a:t>«Социально-психологическая адаптация»</a:t>
          </a:r>
          <a:r>
            <a:rPr lang="ru-RU" sz="1600" b="1" i="1" u="sng" spc="300" dirty="0" smtClean="0"/>
            <a:t> </a:t>
          </a:r>
          <a:r>
            <a:rPr lang="ru-RU" sz="1600" i="1" dirty="0" smtClean="0"/>
            <a:t>-</a:t>
          </a:r>
          <a:endParaRPr lang="ru-RU" sz="1600" dirty="0"/>
        </a:p>
      </dgm:t>
    </dgm:pt>
    <dgm:pt modelId="{5A60F678-9768-41F0-8CEF-33530518B1D2}" type="parTrans" cxnId="{8B3FFB93-1702-4707-BADC-FCFC6751F373}">
      <dgm:prSet/>
      <dgm:spPr/>
      <dgm:t>
        <a:bodyPr/>
        <a:lstStyle/>
        <a:p>
          <a:endParaRPr lang="ru-RU"/>
        </a:p>
      </dgm:t>
    </dgm:pt>
    <dgm:pt modelId="{D3C2FA19-D987-4ABA-87D6-628959758331}" type="sibTrans" cxnId="{8B3FFB93-1702-4707-BADC-FCFC6751F373}">
      <dgm:prSet/>
      <dgm:spPr/>
      <dgm:t>
        <a:bodyPr/>
        <a:lstStyle/>
        <a:p>
          <a:endParaRPr lang="ru-RU"/>
        </a:p>
      </dgm:t>
    </dgm:pt>
    <dgm:pt modelId="{D9C8D842-977E-47F9-B69E-3BF0A100D557}">
      <dgm:prSet custT="1"/>
      <dgm:spPr/>
      <dgm:t>
        <a:bodyPr/>
        <a:lstStyle/>
        <a:p>
          <a:pPr algn="ctr" rtl="0"/>
          <a:r>
            <a:rPr lang="ru-RU" sz="1600" dirty="0" smtClean="0"/>
            <a:t> «свойство организма человека целесообразно перестраивать свои функции в соответствии с требованиями среды».</a:t>
          </a:r>
          <a:endParaRPr lang="ru-RU" sz="1600" dirty="0"/>
        </a:p>
      </dgm:t>
    </dgm:pt>
    <dgm:pt modelId="{9A80845A-CD52-4811-BF36-3691B7778350}" type="parTrans" cxnId="{8890A206-F902-4209-917E-94B112AE1F4D}">
      <dgm:prSet/>
      <dgm:spPr/>
      <dgm:t>
        <a:bodyPr/>
        <a:lstStyle/>
        <a:p>
          <a:endParaRPr lang="ru-RU"/>
        </a:p>
      </dgm:t>
    </dgm:pt>
    <dgm:pt modelId="{DAAAE72E-850C-4131-B4E9-E0A3FA70EF78}" type="sibTrans" cxnId="{8890A206-F902-4209-917E-94B112AE1F4D}">
      <dgm:prSet/>
      <dgm:spPr/>
      <dgm:t>
        <a:bodyPr/>
        <a:lstStyle/>
        <a:p>
          <a:endParaRPr lang="ru-RU"/>
        </a:p>
      </dgm:t>
    </dgm:pt>
    <dgm:pt modelId="{5FC92BB5-D65B-47E1-B838-36374E20B82C}">
      <dgm:prSet custT="1"/>
      <dgm:spPr/>
      <dgm:t>
        <a:bodyPr/>
        <a:lstStyle/>
        <a:p>
          <a:pPr algn="ctr" rtl="0"/>
          <a:r>
            <a:rPr lang="ru-RU" sz="1600" i="1" dirty="0" smtClean="0"/>
            <a:t>«</a:t>
          </a:r>
          <a:r>
            <a:rPr lang="ru-RU" sz="1600" dirty="0" smtClean="0"/>
            <a:t>направленность организма на сохранение психического здоровья»</a:t>
          </a:r>
          <a:endParaRPr lang="ru-RU" sz="1600" dirty="0"/>
        </a:p>
      </dgm:t>
    </dgm:pt>
    <dgm:pt modelId="{2189181C-7336-4335-8606-B1BAF1BF5E53}" type="parTrans" cxnId="{8F33D779-B224-410E-A47C-CD425D4D5A66}">
      <dgm:prSet/>
      <dgm:spPr/>
      <dgm:t>
        <a:bodyPr/>
        <a:lstStyle/>
        <a:p>
          <a:endParaRPr lang="ru-RU"/>
        </a:p>
      </dgm:t>
    </dgm:pt>
    <dgm:pt modelId="{24FD9212-4A3C-4836-B49A-B59FD94781FB}" type="sibTrans" cxnId="{8F33D779-B224-410E-A47C-CD425D4D5A66}">
      <dgm:prSet/>
      <dgm:spPr/>
      <dgm:t>
        <a:bodyPr/>
        <a:lstStyle/>
        <a:p>
          <a:endParaRPr lang="ru-RU"/>
        </a:p>
      </dgm:t>
    </dgm:pt>
    <dgm:pt modelId="{B8C41918-3667-40CA-8AC0-855484D5543C}">
      <dgm:prSet custT="1"/>
      <dgm:spPr/>
      <dgm:t>
        <a:bodyPr/>
        <a:lstStyle/>
        <a:p>
          <a:pPr algn="ctr" rtl="0"/>
          <a:r>
            <a:rPr lang="ru-RU" sz="1200" i="1" dirty="0" smtClean="0"/>
            <a:t>« </a:t>
          </a:r>
          <a:r>
            <a:rPr lang="ru-RU" sz="1200" dirty="0" smtClean="0"/>
            <a:t>процесс приспособле­ния личности к взаимодействию и общению с новым коллективом». </a:t>
          </a:r>
          <a:endParaRPr lang="ru-RU" sz="1200" dirty="0"/>
        </a:p>
      </dgm:t>
    </dgm:pt>
    <dgm:pt modelId="{3D513B69-0030-4706-9AEA-72F2238DE131}" type="parTrans" cxnId="{39F2A3FD-FA5A-48A6-90F9-E89540A49934}">
      <dgm:prSet/>
      <dgm:spPr/>
      <dgm:t>
        <a:bodyPr/>
        <a:lstStyle/>
        <a:p>
          <a:endParaRPr lang="ru-RU"/>
        </a:p>
      </dgm:t>
    </dgm:pt>
    <dgm:pt modelId="{D56A2830-9499-4EDB-A0FA-FB33C411F40C}" type="sibTrans" cxnId="{39F2A3FD-FA5A-48A6-90F9-E89540A49934}">
      <dgm:prSet/>
      <dgm:spPr/>
      <dgm:t>
        <a:bodyPr/>
        <a:lstStyle/>
        <a:p>
          <a:endParaRPr lang="ru-RU"/>
        </a:p>
      </dgm:t>
    </dgm:pt>
    <dgm:pt modelId="{A2D643FA-3DB5-49EB-94F9-6B2F6DC7F166}" type="pres">
      <dgm:prSet presAssocID="{31B6FA08-3ED6-4F34-BF70-30868D819A79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667DEB-C4E1-453F-91E4-72B2AC059064}" type="pres">
      <dgm:prSet presAssocID="{31B6FA08-3ED6-4F34-BF70-30868D819A79}" presName="wedge1" presStyleLbl="node1" presStyleIdx="0" presStyleCnt="4" custScaleX="99342" custScaleY="56056" custLinFactNeighborX="50867" custLinFactNeighborY="-29176"/>
      <dgm:spPr>
        <a:prstGeom prst="teardrop">
          <a:avLst/>
        </a:prstGeom>
      </dgm:spPr>
      <dgm:t>
        <a:bodyPr/>
        <a:lstStyle/>
        <a:p>
          <a:endParaRPr lang="ru-RU"/>
        </a:p>
      </dgm:t>
    </dgm:pt>
    <dgm:pt modelId="{D5E7315E-1106-47B3-9FC9-87882C075066}" type="pres">
      <dgm:prSet presAssocID="{31B6FA08-3ED6-4F34-BF70-30868D819A79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31E712-0759-46FA-B958-68832F54C104}" type="pres">
      <dgm:prSet presAssocID="{31B6FA08-3ED6-4F34-BF70-30868D819A79}" presName="wedge2" presStyleLbl="node1" presStyleIdx="1" presStyleCnt="4" custScaleX="204013" custScaleY="119602"/>
      <dgm:spPr/>
      <dgm:t>
        <a:bodyPr/>
        <a:lstStyle/>
        <a:p>
          <a:endParaRPr lang="ru-RU"/>
        </a:p>
      </dgm:t>
    </dgm:pt>
    <dgm:pt modelId="{58BBADA9-BF81-4355-9DF2-89B2F29C6718}" type="pres">
      <dgm:prSet presAssocID="{31B6FA08-3ED6-4F34-BF70-30868D819A79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44AD27-8A8D-4B67-AA0D-46F2D7B5A8D4}" type="pres">
      <dgm:prSet presAssocID="{31B6FA08-3ED6-4F34-BF70-30868D819A79}" presName="wedge3" presStyleLbl="node1" presStyleIdx="2" presStyleCnt="4" custScaleX="189949" custScaleY="119602"/>
      <dgm:spPr/>
      <dgm:t>
        <a:bodyPr/>
        <a:lstStyle/>
        <a:p>
          <a:endParaRPr lang="ru-RU"/>
        </a:p>
      </dgm:t>
    </dgm:pt>
    <dgm:pt modelId="{8019669A-917C-437D-8728-889DFB32CC1F}" type="pres">
      <dgm:prSet presAssocID="{31B6FA08-3ED6-4F34-BF70-30868D819A79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E91DDC-928B-48CD-9A11-D37A427EA03E}" type="pres">
      <dgm:prSet presAssocID="{31B6FA08-3ED6-4F34-BF70-30868D819A79}" presName="wedge4" presStyleLbl="node1" presStyleIdx="3" presStyleCnt="4" custScaleX="189949" custScaleY="122836"/>
      <dgm:spPr/>
      <dgm:t>
        <a:bodyPr/>
        <a:lstStyle/>
        <a:p>
          <a:endParaRPr lang="ru-RU"/>
        </a:p>
      </dgm:t>
    </dgm:pt>
    <dgm:pt modelId="{20F5843A-C933-4223-B275-F593200B4A48}" type="pres">
      <dgm:prSet presAssocID="{31B6FA08-3ED6-4F34-BF70-30868D819A79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B64AF1-045B-46CB-99CF-5B881FF4C75D}" type="presOf" srcId="{31B6FA08-3ED6-4F34-BF70-30868D819A79}" destId="{A2D643FA-3DB5-49EB-94F9-6B2F6DC7F166}" srcOrd="0" destOrd="0" presId="urn:microsoft.com/office/officeart/2005/8/layout/chart3"/>
    <dgm:cxn modelId="{AAB1F3E9-E738-43F4-B686-A8D3191A4AD8}" type="presOf" srcId="{3C84AC31-3902-4B53-98F9-F0B9FB5358C3}" destId="{B631E712-0759-46FA-B958-68832F54C104}" srcOrd="0" destOrd="0" presId="urn:microsoft.com/office/officeart/2005/8/layout/chart3"/>
    <dgm:cxn modelId="{B80F4974-069A-45EC-8007-B49BEA234A78}" type="presOf" srcId="{D9C8D842-977E-47F9-B69E-3BF0A100D557}" destId="{B631E712-0759-46FA-B958-68832F54C104}" srcOrd="0" destOrd="1" presId="urn:microsoft.com/office/officeart/2005/8/layout/chart3"/>
    <dgm:cxn modelId="{706F18EC-040C-4CB9-A4CD-6E2D82FAE35C}" type="presOf" srcId="{5FC92BB5-D65B-47E1-B838-36374E20B82C}" destId="{8019669A-917C-437D-8728-889DFB32CC1F}" srcOrd="1" destOrd="1" presId="urn:microsoft.com/office/officeart/2005/8/layout/chart3"/>
    <dgm:cxn modelId="{4FFD03E2-F10A-4F29-8155-C31D7240B2A6}" srcId="{31B6FA08-3ED6-4F34-BF70-30868D819A79}" destId="{D0688864-3938-435A-9A0B-1F0CAAE41556}" srcOrd="0" destOrd="0" parTransId="{DBDD67FE-6056-4CF6-9FF6-4FC46CE1CEE9}" sibTransId="{D4815E68-F5EA-42A8-A9E6-87B8AE59BD5B}"/>
    <dgm:cxn modelId="{CD536A9F-76D5-4B99-8254-2ECCCCEC7B9C}" srcId="{31B6FA08-3ED6-4F34-BF70-30868D819A79}" destId="{3C84AC31-3902-4B53-98F9-F0B9FB5358C3}" srcOrd="1" destOrd="0" parTransId="{FA674887-AC06-4816-9C14-49DAA19A2DF0}" sibTransId="{CBA54EB3-B825-47A8-B7A7-778FCC9D718D}"/>
    <dgm:cxn modelId="{98EFB6BB-8A6C-4F75-A7F3-DEB0FA846A5F}" type="presOf" srcId="{3955F272-2729-4CEB-9BF2-BF152A26677A}" destId="{9544AD27-8A8D-4B67-AA0D-46F2D7B5A8D4}" srcOrd="0" destOrd="0" presId="urn:microsoft.com/office/officeart/2005/8/layout/chart3"/>
    <dgm:cxn modelId="{E3980C53-B14E-4A69-88C6-48267EC5B8E4}" type="presOf" srcId="{D9C8D842-977E-47F9-B69E-3BF0A100D557}" destId="{58BBADA9-BF81-4355-9DF2-89B2F29C6718}" srcOrd="1" destOrd="1" presId="urn:microsoft.com/office/officeart/2005/8/layout/chart3"/>
    <dgm:cxn modelId="{95D10D36-A77D-4B7B-ACC6-2D5F9E52DE3C}" type="presOf" srcId="{B8C41918-3667-40CA-8AC0-855484D5543C}" destId="{43E91DDC-928B-48CD-9A11-D37A427EA03E}" srcOrd="0" destOrd="1" presId="urn:microsoft.com/office/officeart/2005/8/layout/chart3"/>
    <dgm:cxn modelId="{F4F779FF-99D7-4C6C-B136-B67A8206C162}" type="presOf" srcId="{E9650A0E-63EC-4610-9046-39A6AEF3B7A1}" destId="{43E91DDC-928B-48CD-9A11-D37A427EA03E}" srcOrd="0" destOrd="0" presId="urn:microsoft.com/office/officeart/2005/8/layout/chart3"/>
    <dgm:cxn modelId="{39F2A3FD-FA5A-48A6-90F9-E89540A49934}" srcId="{E9650A0E-63EC-4610-9046-39A6AEF3B7A1}" destId="{B8C41918-3667-40CA-8AC0-855484D5543C}" srcOrd="0" destOrd="0" parTransId="{3D513B69-0030-4706-9AEA-72F2238DE131}" sibTransId="{D56A2830-9499-4EDB-A0FA-FB33C411F40C}"/>
    <dgm:cxn modelId="{D06EDF6D-9CCF-45F6-97A4-915D52D3DD9E}" type="presOf" srcId="{B8C41918-3667-40CA-8AC0-855484D5543C}" destId="{20F5843A-C933-4223-B275-F593200B4A48}" srcOrd="1" destOrd="1" presId="urn:microsoft.com/office/officeart/2005/8/layout/chart3"/>
    <dgm:cxn modelId="{986F83E4-41E5-44D5-9609-51ED95F4F959}" type="presOf" srcId="{3955F272-2729-4CEB-9BF2-BF152A26677A}" destId="{8019669A-917C-437D-8728-889DFB32CC1F}" srcOrd="1" destOrd="0" presId="urn:microsoft.com/office/officeart/2005/8/layout/chart3"/>
    <dgm:cxn modelId="{8F33D779-B224-410E-A47C-CD425D4D5A66}" srcId="{3955F272-2729-4CEB-9BF2-BF152A26677A}" destId="{5FC92BB5-D65B-47E1-B838-36374E20B82C}" srcOrd="0" destOrd="0" parTransId="{2189181C-7336-4335-8606-B1BAF1BF5E53}" sibTransId="{24FD9212-4A3C-4836-B49A-B59FD94781FB}"/>
    <dgm:cxn modelId="{C0A3BBBA-0454-4E97-940A-0AA4C7BE0B80}" type="presOf" srcId="{E9650A0E-63EC-4610-9046-39A6AEF3B7A1}" destId="{20F5843A-C933-4223-B275-F593200B4A48}" srcOrd="1" destOrd="0" presId="urn:microsoft.com/office/officeart/2005/8/layout/chart3"/>
    <dgm:cxn modelId="{8B3FFB93-1702-4707-BADC-FCFC6751F373}" srcId="{31B6FA08-3ED6-4F34-BF70-30868D819A79}" destId="{E9650A0E-63EC-4610-9046-39A6AEF3B7A1}" srcOrd="3" destOrd="0" parTransId="{5A60F678-9768-41F0-8CEF-33530518B1D2}" sibTransId="{D3C2FA19-D987-4ABA-87D6-628959758331}"/>
    <dgm:cxn modelId="{5C86EB98-6A1B-41AD-BCD7-0FBC76023764}" type="presOf" srcId="{D0688864-3938-435A-9A0B-1F0CAAE41556}" destId="{D7667DEB-C4E1-453F-91E4-72B2AC059064}" srcOrd="0" destOrd="0" presId="urn:microsoft.com/office/officeart/2005/8/layout/chart3"/>
    <dgm:cxn modelId="{D815D62D-CFBC-42AC-B776-9F9C929DF0BF}" type="presOf" srcId="{D0688864-3938-435A-9A0B-1F0CAAE41556}" destId="{D5E7315E-1106-47B3-9FC9-87882C075066}" srcOrd="1" destOrd="0" presId="urn:microsoft.com/office/officeart/2005/8/layout/chart3"/>
    <dgm:cxn modelId="{ECFE870C-C554-4ED7-87E0-8991D09B75CC}" type="presOf" srcId="{3C84AC31-3902-4B53-98F9-F0B9FB5358C3}" destId="{58BBADA9-BF81-4355-9DF2-89B2F29C6718}" srcOrd="1" destOrd="0" presId="urn:microsoft.com/office/officeart/2005/8/layout/chart3"/>
    <dgm:cxn modelId="{55DD88E2-B6F2-4638-8AFB-6556A16EFAB8}" type="presOf" srcId="{5FC92BB5-D65B-47E1-B838-36374E20B82C}" destId="{9544AD27-8A8D-4B67-AA0D-46F2D7B5A8D4}" srcOrd="0" destOrd="1" presId="urn:microsoft.com/office/officeart/2005/8/layout/chart3"/>
    <dgm:cxn modelId="{8890A206-F902-4209-917E-94B112AE1F4D}" srcId="{3C84AC31-3902-4B53-98F9-F0B9FB5358C3}" destId="{D9C8D842-977E-47F9-B69E-3BF0A100D557}" srcOrd="0" destOrd="0" parTransId="{9A80845A-CD52-4811-BF36-3691B7778350}" sibTransId="{DAAAE72E-850C-4131-B4E9-E0A3FA70EF78}"/>
    <dgm:cxn modelId="{39658125-2C37-40F1-86FA-44A10B1E74E7}" srcId="{31B6FA08-3ED6-4F34-BF70-30868D819A79}" destId="{3955F272-2729-4CEB-9BF2-BF152A26677A}" srcOrd="2" destOrd="0" parTransId="{BE7E8DE6-438B-4E59-9107-200878C5A1D1}" sibTransId="{CDC98ED7-037C-4473-96BC-E6AFBEF3AF7A}"/>
    <dgm:cxn modelId="{087C08F2-93B3-4F8B-92FC-CF3DCFC36EAD}" type="presParOf" srcId="{A2D643FA-3DB5-49EB-94F9-6B2F6DC7F166}" destId="{D7667DEB-C4E1-453F-91E4-72B2AC059064}" srcOrd="0" destOrd="0" presId="urn:microsoft.com/office/officeart/2005/8/layout/chart3"/>
    <dgm:cxn modelId="{84F1601E-3574-463C-9738-16CC8EFECB15}" type="presParOf" srcId="{A2D643FA-3DB5-49EB-94F9-6B2F6DC7F166}" destId="{D5E7315E-1106-47B3-9FC9-87882C075066}" srcOrd="1" destOrd="0" presId="urn:microsoft.com/office/officeart/2005/8/layout/chart3"/>
    <dgm:cxn modelId="{2E79CBDC-F565-457E-AEE8-816DD0BA0133}" type="presParOf" srcId="{A2D643FA-3DB5-49EB-94F9-6B2F6DC7F166}" destId="{B631E712-0759-46FA-B958-68832F54C104}" srcOrd="2" destOrd="0" presId="urn:microsoft.com/office/officeart/2005/8/layout/chart3"/>
    <dgm:cxn modelId="{63E14A4E-6235-44C9-84BA-71F916F21BAA}" type="presParOf" srcId="{A2D643FA-3DB5-49EB-94F9-6B2F6DC7F166}" destId="{58BBADA9-BF81-4355-9DF2-89B2F29C6718}" srcOrd="3" destOrd="0" presId="urn:microsoft.com/office/officeart/2005/8/layout/chart3"/>
    <dgm:cxn modelId="{DEC512F0-EA8C-4CFD-AD3E-AF647534A87D}" type="presParOf" srcId="{A2D643FA-3DB5-49EB-94F9-6B2F6DC7F166}" destId="{9544AD27-8A8D-4B67-AA0D-46F2D7B5A8D4}" srcOrd="4" destOrd="0" presId="urn:microsoft.com/office/officeart/2005/8/layout/chart3"/>
    <dgm:cxn modelId="{E2B7D021-C54D-423F-A0A0-E9EF4C1CB570}" type="presParOf" srcId="{A2D643FA-3DB5-49EB-94F9-6B2F6DC7F166}" destId="{8019669A-917C-437D-8728-889DFB32CC1F}" srcOrd="5" destOrd="0" presId="urn:microsoft.com/office/officeart/2005/8/layout/chart3"/>
    <dgm:cxn modelId="{43D2DC87-954D-495C-8B26-C63ACEC7B2AD}" type="presParOf" srcId="{A2D643FA-3DB5-49EB-94F9-6B2F6DC7F166}" destId="{43E91DDC-928B-48CD-9A11-D37A427EA03E}" srcOrd="6" destOrd="0" presId="urn:microsoft.com/office/officeart/2005/8/layout/chart3"/>
    <dgm:cxn modelId="{D9417A61-FDCA-4384-A38E-D91712C1C1A8}" type="presParOf" srcId="{A2D643FA-3DB5-49EB-94F9-6B2F6DC7F166}" destId="{20F5843A-C933-4223-B275-F593200B4A48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8159E24-3298-46B4-BEE6-BB5BD152D719}" type="doc">
      <dgm:prSet loTypeId="urn:microsoft.com/office/officeart/2005/8/layout/hProcess4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FA4CB2D-FBD7-4BCD-9E02-503A457774EF}">
      <dgm:prSet/>
      <dgm:spPr/>
      <dgm:t>
        <a:bodyPr/>
        <a:lstStyle/>
        <a:p>
          <a:pPr rtl="0"/>
          <a:r>
            <a:rPr lang="ru-RU" b="1" dirty="0" smtClean="0"/>
            <a:t>ПРИЗНАКИ:</a:t>
          </a:r>
          <a:endParaRPr lang="ru-RU" b="1" dirty="0"/>
        </a:p>
      </dgm:t>
    </dgm:pt>
    <dgm:pt modelId="{AFAAD5BC-E8F2-4C4F-ABBB-1F3C5CCA7C57}" type="parTrans" cxnId="{25233005-09D7-4C32-89B2-86E03A0239BD}">
      <dgm:prSet/>
      <dgm:spPr/>
      <dgm:t>
        <a:bodyPr/>
        <a:lstStyle/>
        <a:p>
          <a:endParaRPr lang="ru-RU"/>
        </a:p>
      </dgm:t>
    </dgm:pt>
    <dgm:pt modelId="{ABD1DE9E-BA98-45A6-8666-E6E142668221}" type="sibTrans" cxnId="{25233005-09D7-4C32-89B2-86E03A0239BD}">
      <dgm:prSet/>
      <dgm:spPr/>
      <dgm:t>
        <a:bodyPr/>
        <a:lstStyle/>
        <a:p>
          <a:endParaRPr lang="ru-RU"/>
        </a:p>
      </dgm:t>
    </dgm:pt>
    <dgm:pt modelId="{4ABCAC34-9ABA-4FEA-9C13-C1A69E0F76C7}">
      <dgm:prSet/>
      <dgm:spPr/>
      <dgm:t>
        <a:bodyPr/>
        <a:lstStyle/>
        <a:p>
          <a:pPr rtl="0"/>
          <a:r>
            <a:rPr lang="ru-RU" b="1" dirty="0" smtClean="0"/>
            <a:t>социально-средовые признаки</a:t>
          </a:r>
          <a:endParaRPr lang="ru-RU" b="1" dirty="0"/>
        </a:p>
      </dgm:t>
    </dgm:pt>
    <dgm:pt modelId="{B0F3DBA9-F30C-4D6A-939E-148E25DBEA0C}" type="parTrans" cxnId="{42E2524F-24A2-46B0-B8D3-B5C65A002E0D}">
      <dgm:prSet/>
      <dgm:spPr/>
      <dgm:t>
        <a:bodyPr/>
        <a:lstStyle/>
        <a:p>
          <a:endParaRPr lang="ru-RU"/>
        </a:p>
      </dgm:t>
    </dgm:pt>
    <dgm:pt modelId="{7D444AC5-8B20-4053-ADDF-8C4E2B0BC1ED}" type="sibTrans" cxnId="{42E2524F-24A2-46B0-B8D3-B5C65A002E0D}">
      <dgm:prSet/>
      <dgm:spPr/>
      <dgm:t>
        <a:bodyPr/>
        <a:lstStyle/>
        <a:p>
          <a:endParaRPr lang="ru-RU"/>
        </a:p>
      </dgm:t>
    </dgm:pt>
    <dgm:pt modelId="{030A3292-D6A3-468B-99E5-946FD906D894}">
      <dgm:prSet/>
      <dgm:spPr/>
      <dgm:t>
        <a:bodyPr/>
        <a:lstStyle/>
        <a:p>
          <a:pPr rtl="0"/>
          <a:r>
            <a:rPr lang="ru-RU" b="1" dirty="0" smtClean="0"/>
            <a:t>психологические признаки</a:t>
          </a:r>
          <a:endParaRPr lang="ru-RU" b="1" dirty="0"/>
        </a:p>
      </dgm:t>
    </dgm:pt>
    <dgm:pt modelId="{DF3C413A-63C8-47FA-947E-277C5EDCD92D}" type="parTrans" cxnId="{0CE9B538-BA04-4822-81C6-DF88BFAE342B}">
      <dgm:prSet/>
      <dgm:spPr/>
      <dgm:t>
        <a:bodyPr/>
        <a:lstStyle/>
        <a:p>
          <a:endParaRPr lang="ru-RU"/>
        </a:p>
      </dgm:t>
    </dgm:pt>
    <dgm:pt modelId="{69CA06BE-F599-422C-88F7-99897FD0CBEF}" type="sibTrans" cxnId="{0CE9B538-BA04-4822-81C6-DF88BFAE342B}">
      <dgm:prSet/>
      <dgm:spPr/>
      <dgm:t>
        <a:bodyPr/>
        <a:lstStyle/>
        <a:p>
          <a:endParaRPr lang="ru-RU"/>
        </a:p>
      </dgm:t>
    </dgm:pt>
    <dgm:pt modelId="{D891C284-FDB0-4BFA-BAE0-DE249F896F8C}">
      <dgm:prSet/>
      <dgm:spPr/>
      <dgm:t>
        <a:bodyPr/>
        <a:lstStyle/>
        <a:p>
          <a:pPr rtl="0"/>
          <a:r>
            <a:rPr lang="ru-RU" b="1" dirty="0" smtClean="0"/>
            <a:t>медицинские признаки</a:t>
          </a:r>
          <a:endParaRPr lang="ru-RU" b="1" dirty="0"/>
        </a:p>
      </dgm:t>
    </dgm:pt>
    <dgm:pt modelId="{8FAE0CBB-88F6-4EBE-99C0-2921DB14EBC7}" type="parTrans" cxnId="{285AE5B8-0638-4F93-9795-3093FCD0E11C}">
      <dgm:prSet/>
      <dgm:spPr/>
      <dgm:t>
        <a:bodyPr/>
        <a:lstStyle/>
        <a:p>
          <a:endParaRPr lang="ru-RU"/>
        </a:p>
      </dgm:t>
    </dgm:pt>
    <dgm:pt modelId="{D7428B11-22C2-4F96-9B8D-C85D42F40256}" type="sibTrans" cxnId="{285AE5B8-0638-4F93-9795-3093FCD0E11C}">
      <dgm:prSet/>
      <dgm:spPr/>
      <dgm:t>
        <a:bodyPr/>
        <a:lstStyle/>
        <a:p>
          <a:endParaRPr lang="ru-RU"/>
        </a:p>
      </dgm:t>
    </dgm:pt>
    <dgm:pt modelId="{ACF7BFA4-69B7-45DF-A440-696D934833CF}">
      <dgm:prSet/>
      <dgm:spPr/>
      <dgm:t>
        <a:bodyPr/>
        <a:lstStyle/>
        <a:p>
          <a:pPr algn="ctr" rtl="0"/>
          <a:r>
            <a:rPr lang="ru-RU" dirty="0" smtClean="0"/>
            <a:t>характер семейных отношений и влияний,</a:t>
          </a:r>
          <a:endParaRPr lang="ru-RU" dirty="0"/>
        </a:p>
      </dgm:t>
    </dgm:pt>
    <dgm:pt modelId="{2B6529FB-7094-43EE-8D6D-67D26A2DEB01}" type="parTrans" cxnId="{10B37B58-730C-49D2-B269-D13CEAAD1EC1}">
      <dgm:prSet/>
      <dgm:spPr/>
      <dgm:t>
        <a:bodyPr/>
        <a:lstStyle/>
        <a:p>
          <a:endParaRPr lang="ru-RU"/>
        </a:p>
      </dgm:t>
    </dgm:pt>
    <dgm:pt modelId="{72FCFC5D-7476-4327-8DEF-971B4200B761}" type="sibTrans" cxnId="{10B37B58-730C-49D2-B269-D13CEAAD1EC1}">
      <dgm:prSet/>
      <dgm:spPr/>
      <dgm:t>
        <a:bodyPr/>
        <a:lstStyle/>
        <a:p>
          <a:endParaRPr lang="ru-RU"/>
        </a:p>
      </dgm:t>
    </dgm:pt>
    <dgm:pt modelId="{C1F81D18-C817-4E21-B545-380F07111447}">
      <dgm:prSet custT="1"/>
      <dgm:spPr/>
      <dgm:t>
        <a:bodyPr/>
        <a:lstStyle/>
        <a:p>
          <a:pPr algn="ctr" rtl="0"/>
          <a:r>
            <a:rPr lang="ru-RU" sz="900" dirty="0" smtClean="0"/>
            <a:t>индивидуально-личностные, акцентуированные особенности, препятствующие нормальному включению в учебный процесс,</a:t>
          </a:r>
          <a:endParaRPr lang="ru-RU" sz="900" dirty="0"/>
        </a:p>
      </dgm:t>
    </dgm:pt>
    <dgm:pt modelId="{5E0CA3E1-435B-4FE8-8447-6DB8517B27D2}" type="parTrans" cxnId="{5F8B096B-552B-4F77-8B6B-F0EF39285558}">
      <dgm:prSet/>
      <dgm:spPr/>
      <dgm:t>
        <a:bodyPr/>
        <a:lstStyle/>
        <a:p>
          <a:endParaRPr lang="ru-RU"/>
        </a:p>
      </dgm:t>
    </dgm:pt>
    <dgm:pt modelId="{0B32BAD3-BBD9-4183-A8A7-4B8B33E73E0F}" type="sibTrans" cxnId="{5F8B096B-552B-4F77-8B6B-F0EF39285558}">
      <dgm:prSet/>
      <dgm:spPr/>
      <dgm:t>
        <a:bodyPr/>
        <a:lstStyle/>
        <a:p>
          <a:endParaRPr lang="ru-RU"/>
        </a:p>
      </dgm:t>
    </dgm:pt>
    <dgm:pt modelId="{F692B695-2251-45C8-98A8-A7E05E8C1DB0}">
      <dgm:prSet custT="1"/>
      <dgm:spPr/>
      <dgm:t>
        <a:bodyPr/>
        <a:lstStyle/>
        <a:p>
          <a:pPr algn="ctr" rtl="0"/>
          <a:r>
            <a:rPr lang="ru-RU" sz="900" dirty="0" smtClean="0"/>
            <a:t>отклонения психофизического развития, </a:t>
          </a:r>
          <a:endParaRPr lang="ru-RU" sz="900" dirty="0"/>
        </a:p>
      </dgm:t>
    </dgm:pt>
    <dgm:pt modelId="{68447E58-CE8C-439D-8289-E6B1411E285D}" type="parTrans" cxnId="{02065365-9CA8-4898-B899-B234D2AB35CD}">
      <dgm:prSet/>
      <dgm:spPr/>
      <dgm:t>
        <a:bodyPr/>
        <a:lstStyle/>
        <a:p>
          <a:endParaRPr lang="ru-RU"/>
        </a:p>
      </dgm:t>
    </dgm:pt>
    <dgm:pt modelId="{158BEF71-2B4D-4053-8BFD-5C50DDC61193}" type="sibTrans" cxnId="{02065365-9CA8-4898-B899-B234D2AB35CD}">
      <dgm:prSet/>
      <dgm:spPr/>
      <dgm:t>
        <a:bodyPr/>
        <a:lstStyle/>
        <a:p>
          <a:endParaRPr lang="ru-RU"/>
        </a:p>
      </dgm:t>
    </dgm:pt>
    <dgm:pt modelId="{031E1BBE-702F-4A28-983C-AF8E2717FD1F}">
      <dgm:prSet custT="1"/>
      <dgm:spPr/>
      <dgm:t>
        <a:bodyPr/>
        <a:lstStyle/>
        <a:p>
          <a:pPr algn="ctr" rtl="0"/>
          <a:r>
            <a:rPr lang="ru-RU" sz="1100" dirty="0" smtClean="0"/>
            <a:t>Понятие «затрудненной школьной адаптации» является собирательным и включает такие признаки, как: </a:t>
          </a:r>
          <a:endParaRPr lang="ru-RU" sz="1100" dirty="0"/>
        </a:p>
      </dgm:t>
    </dgm:pt>
    <dgm:pt modelId="{D528E996-7EB5-401F-B67B-7A5FFD283590}" type="parTrans" cxnId="{49AB50E8-1EB1-4189-8D45-BA744A0C7F79}">
      <dgm:prSet/>
      <dgm:spPr/>
      <dgm:t>
        <a:bodyPr/>
        <a:lstStyle/>
        <a:p>
          <a:endParaRPr lang="ru-RU"/>
        </a:p>
      </dgm:t>
    </dgm:pt>
    <dgm:pt modelId="{0081151C-ADEF-4731-9F6F-8857BBF0849F}" type="sibTrans" cxnId="{49AB50E8-1EB1-4189-8D45-BA744A0C7F79}">
      <dgm:prSet/>
      <dgm:spPr/>
      <dgm:t>
        <a:bodyPr/>
        <a:lstStyle/>
        <a:p>
          <a:endParaRPr lang="ru-RU"/>
        </a:p>
      </dgm:t>
    </dgm:pt>
    <dgm:pt modelId="{A589242D-9958-4FDE-B322-A9823A27C74C}">
      <dgm:prSet/>
      <dgm:spPr/>
      <dgm:t>
        <a:bodyPr/>
        <a:lstStyle/>
        <a:p>
          <a:pPr algn="ctr" rtl="0"/>
          <a:r>
            <a:rPr lang="ru-RU" dirty="0" smtClean="0"/>
            <a:t>особенности школьной образовательной среды,</a:t>
          </a:r>
          <a:endParaRPr lang="ru-RU" dirty="0"/>
        </a:p>
      </dgm:t>
    </dgm:pt>
    <dgm:pt modelId="{4E57E8CE-0EB6-4FF9-A1FA-712019148BD3}" type="parTrans" cxnId="{2650FA04-77D1-4D4F-850A-03F25A09EC9D}">
      <dgm:prSet/>
      <dgm:spPr/>
      <dgm:t>
        <a:bodyPr/>
        <a:lstStyle/>
        <a:p>
          <a:endParaRPr lang="ru-RU"/>
        </a:p>
      </dgm:t>
    </dgm:pt>
    <dgm:pt modelId="{001D49D4-6C8B-4EE7-A01A-3EF3D183F494}" type="sibTrans" cxnId="{2650FA04-77D1-4D4F-850A-03F25A09EC9D}">
      <dgm:prSet/>
      <dgm:spPr/>
      <dgm:t>
        <a:bodyPr/>
        <a:lstStyle/>
        <a:p>
          <a:endParaRPr lang="ru-RU"/>
        </a:p>
      </dgm:t>
    </dgm:pt>
    <dgm:pt modelId="{6CFC51F6-EA15-4445-9650-B2D3BF462FA7}">
      <dgm:prSet/>
      <dgm:spPr/>
      <dgm:t>
        <a:bodyPr/>
        <a:lstStyle/>
        <a:p>
          <a:pPr algn="ctr" rtl="0"/>
          <a:r>
            <a:rPr lang="ru-RU" dirty="0" smtClean="0"/>
            <a:t>межличностных неформальных отношений.</a:t>
          </a:r>
          <a:endParaRPr lang="ru-RU" dirty="0"/>
        </a:p>
      </dgm:t>
    </dgm:pt>
    <dgm:pt modelId="{BA13AEA3-90D4-4F04-AE50-76B05C7FB88F}" type="parTrans" cxnId="{B2F0B862-26BA-4C84-9106-24F4055F1950}">
      <dgm:prSet/>
      <dgm:spPr/>
      <dgm:t>
        <a:bodyPr/>
        <a:lstStyle/>
        <a:p>
          <a:endParaRPr lang="ru-RU"/>
        </a:p>
      </dgm:t>
    </dgm:pt>
    <dgm:pt modelId="{7F807A75-6381-47CD-A63E-FC6A24336EA9}" type="sibTrans" cxnId="{B2F0B862-26BA-4C84-9106-24F4055F1950}">
      <dgm:prSet/>
      <dgm:spPr/>
      <dgm:t>
        <a:bodyPr/>
        <a:lstStyle/>
        <a:p>
          <a:endParaRPr lang="ru-RU"/>
        </a:p>
      </dgm:t>
    </dgm:pt>
    <dgm:pt modelId="{93ED0E27-73E3-4D0D-8CD4-4BD1B71B8780}">
      <dgm:prSet custT="1"/>
      <dgm:spPr/>
      <dgm:t>
        <a:bodyPr/>
        <a:lstStyle/>
        <a:p>
          <a:pPr algn="ctr" rtl="0"/>
          <a:r>
            <a:rPr lang="ru-RU" sz="900" dirty="0" smtClean="0"/>
            <a:t>динамика формирования </a:t>
          </a:r>
          <a:r>
            <a:rPr lang="ru-RU" sz="900" dirty="0" err="1" smtClean="0"/>
            <a:t>девиантного</a:t>
          </a:r>
          <a:r>
            <a:rPr lang="ru-RU" sz="900" dirty="0" smtClean="0"/>
            <a:t>, антиобщественного поведения. </a:t>
          </a:r>
          <a:endParaRPr lang="ru-RU" sz="900" dirty="0"/>
        </a:p>
      </dgm:t>
    </dgm:pt>
    <dgm:pt modelId="{D0D74456-E707-4AF2-9A4D-A93798DBE3D5}" type="parTrans" cxnId="{17B5EE9A-8687-4B83-9874-1C41320C9A2D}">
      <dgm:prSet/>
      <dgm:spPr/>
      <dgm:t>
        <a:bodyPr/>
        <a:lstStyle/>
        <a:p>
          <a:endParaRPr lang="ru-RU"/>
        </a:p>
      </dgm:t>
    </dgm:pt>
    <dgm:pt modelId="{7FE0CB02-50C3-41DA-A291-692FA5CD0E4C}" type="sibTrans" cxnId="{17B5EE9A-8687-4B83-9874-1C41320C9A2D}">
      <dgm:prSet/>
      <dgm:spPr/>
      <dgm:t>
        <a:bodyPr/>
        <a:lstStyle/>
        <a:p>
          <a:endParaRPr lang="ru-RU"/>
        </a:p>
      </dgm:t>
    </dgm:pt>
    <dgm:pt modelId="{72188D8A-0921-474F-B850-86585F435351}">
      <dgm:prSet custT="1"/>
      <dgm:spPr/>
      <dgm:t>
        <a:bodyPr/>
        <a:lstStyle/>
        <a:p>
          <a:pPr algn="ctr" rtl="0"/>
          <a:r>
            <a:rPr lang="ru-RU" sz="900" dirty="0" smtClean="0"/>
            <a:t>уровень общей заболеваемости и связанный с ним ассенизации учащихся, </a:t>
          </a:r>
          <a:endParaRPr lang="ru-RU" sz="900" dirty="0"/>
        </a:p>
      </dgm:t>
    </dgm:pt>
    <dgm:pt modelId="{B80ADF9A-3C49-4EED-84C4-E4713F81DB86}" type="parTrans" cxnId="{17016987-5830-4130-A360-EFB05AC4C932}">
      <dgm:prSet/>
      <dgm:spPr/>
      <dgm:t>
        <a:bodyPr/>
        <a:lstStyle/>
        <a:p>
          <a:endParaRPr lang="ru-RU"/>
        </a:p>
      </dgm:t>
    </dgm:pt>
    <dgm:pt modelId="{5A8ECF6D-1067-48FD-A1D8-164D6C9CFE59}" type="sibTrans" cxnId="{17016987-5830-4130-A360-EFB05AC4C932}">
      <dgm:prSet/>
      <dgm:spPr/>
      <dgm:t>
        <a:bodyPr/>
        <a:lstStyle/>
        <a:p>
          <a:endParaRPr lang="ru-RU"/>
        </a:p>
      </dgm:t>
    </dgm:pt>
    <dgm:pt modelId="{9F992BBD-1DFA-4EF3-B202-C0FB1521F869}">
      <dgm:prSet custT="1"/>
      <dgm:spPr/>
      <dgm:t>
        <a:bodyPr/>
        <a:lstStyle/>
        <a:p>
          <a:pPr algn="ctr" rtl="0"/>
          <a:r>
            <a:rPr lang="ru-RU" sz="900" dirty="0" smtClean="0"/>
            <a:t>проявления часто наблюдаемой церебрально-органической недостаточности с клинически выраженными симптомами, </a:t>
          </a:r>
          <a:endParaRPr lang="ru-RU" sz="900" dirty="0"/>
        </a:p>
      </dgm:t>
    </dgm:pt>
    <dgm:pt modelId="{90807E22-764D-46D4-89FC-4B9B5140B216}" type="parTrans" cxnId="{500484AC-6F33-437C-B63D-83D076898D57}">
      <dgm:prSet/>
      <dgm:spPr/>
      <dgm:t>
        <a:bodyPr/>
        <a:lstStyle/>
        <a:p>
          <a:endParaRPr lang="ru-RU"/>
        </a:p>
      </dgm:t>
    </dgm:pt>
    <dgm:pt modelId="{A7130B77-D690-4DD0-A404-B11F1BA713F3}" type="sibTrans" cxnId="{500484AC-6F33-437C-B63D-83D076898D57}">
      <dgm:prSet/>
      <dgm:spPr/>
      <dgm:t>
        <a:bodyPr/>
        <a:lstStyle/>
        <a:p>
          <a:endParaRPr lang="ru-RU"/>
        </a:p>
      </dgm:t>
    </dgm:pt>
    <dgm:pt modelId="{A5382E09-DD55-4A20-9683-BF853C12E7F3}">
      <dgm:prSet custT="1"/>
      <dgm:spPr/>
      <dgm:t>
        <a:bodyPr/>
        <a:lstStyle/>
        <a:p>
          <a:pPr algn="ctr" rtl="0"/>
          <a:r>
            <a:rPr lang="ru-RU" sz="900" dirty="0" smtClean="0"/>
            <a:t>затрудняющими обучение.</a:t>
          </a:r>
          <a:endParaRPr lang="ru-RU" sz="900" dirty="0"/>
        </a:p>
      </dgm:t>
    </dgm:pt>
    <dgm:pt modelId="{4BCEBA63-C0A1-4602-9FA2-C02818A0576B}" type="parTrans" cxnId="{CF7E0035-7688-4432-939E-451F9391B78F}">
      <dgm:prSet/>
      <dgm:spPr/>
      <dgm:t>
        <a:bodyPr/>
        <a:lstStyle/>
        <a:p>
          <a:endParaRPr lang="ru-RU"/>
        </a:p>
      </dgm:t>
    </dgm:pt>
    <dgm:pt modelId="{602BD726-FC94-48E6-A038-17CA67D6E24C}" type="sibTrans" cxnId="{CF7E0035-7688-4432-939E-451F9391B78F}">
      <dgm:prSet/>
      <dgm:spPr/>
      <dgm:t>
        <a:bodyPr/>
        <a:lstStyle/>
        <a:p>
          <a:endParaRPr lang="ru-RU"/>
        </a:p>
      </dgm:t>
    </dgm:pt>
    <dgm:pt modelId="{9AF4DF74-E8B6-46B9-868B-B53BB52B6C07}" type="pres">
      <dgm:prSet presAssocID="{F8159E24-3298-46B4-BEE6-BB5BD152D71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402BC7-D9D6-4FB8-9D8C-A2C1B5F24B5E}" type="pres">
      <dgm:prSet presAssocID="{F8159E24-3298-46B4-BEE6-BB5BD152D719}" presName="tSp" presStyleCnt="0"/>
      <dgm:spPr/>
    </dgm:pt>
    <dgm:pt modelId="{51D0A97E-953F-446E-9D83-7FBE31370ED9}" type="pres">
      <dgm:prSet presAssocID="{F8159E24-3298-46B4-BEE6-BB5BD152D719}" presName="bSp" presStyleCnt="0"/>
      <dgm:spPr/>
    </dgm:pt>
    <dgm:pt modelId="{34815B05-6071-4E85-A1E3-F11BF5CE8DE4}" type="pres">
      <dgm:prSet presAssocID="{F8159E24-3298-46B4-BEE6-BB5BD152D719}" presName="process" presStyleCnt="0"/>
      <dgm:spPr/>
    </dgm:pt>
    <dgm:pt modelId="{4FD8C30B-BEA2-4EEA-B7DB-B12A7E3B4D25}" type="pres">
      <dgm:prSet presAssocID="{6FA4CB2D-FBD7-4BCD-9E02-503A457774EF}" presName="composite1" presStyleCnt="0"/>
      <dgm:spPr/>
    </dgm:pt>
    <dgm:pt modelId="{C6FB6C1F-94B3-47B7-BFCC-4E20C10D66A2}" type="pres">
      <dgm:prSet presAssocID="{6FA4CB2D-FBD7-4BCD-9E02-503A457774EF}" presName="dummyNode1" presStyleLbl="node1" presStyleIdx="0" presStyleCnt="4"/>
      <dgm:spPr/>
    </dgm:pt>
    <dgm:pt modelId="{07BC0E02-2C5F-4040-B8E9-C44E5F29C254}" type="pres">
      <dgm:prSet presAssocID="{6FA4CB2D-FBD7-4BCD-9E02-503A457774EF}" presName="childNode1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F8D12A-6795-4CE7-A973-0B681BF68B79}" type="pres">
      <dgm:prSet presAssocID="{6FA4CB2D-FBD7-4BCD-9E02-503A457774EF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EDE1B0-E9D3-45EB-B2F5-222A42EB38DD}" type="pres">
      <dgm:prSet presAssocID="{6FA4CB2D-FBD7-4BCD-9E02-503A457774EF}" presName="parentNode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A439E8-C92F-4B6E-A28A-345B6FCE9A70}" type="pres">
      <dgm:prSet presAssocID="{6FA4CB2D-FBD7-4BCD-9E02-503A457774EF}" presName="connSite1" presStyleCnt="0"/>
      <dgm:spPr/>
    </dgm:pt>
    <dgm:pt modelId="{610862AF-710B-441B-BD8E-6E4EA004C4C1}" type="pres">
      <dgm:prSet presAssocID="{ABD1DE9E-BA98-45A6-8666-E6E142668221}" presName="Name9" presStyleLbl="sibTrans2D1" presStyleIdx="0" presStyleCnt="3"/>
      <dgm:spPr/>
      <dgm:t>
        <a:bodyPr/>
        <a:lstStyle/>
        <a:p>
          <a:endParaRPr lang="ru-RU"/>
        </a:p>
      </dgm:t>
    </dgm:pt>
    <dgm:pt modelId="{D697BFDB-8C62-41B8-9315-6630E8A5FDBF}" type="pres">
      <dgm:prSet presAssocID="{4ABCAC34-9ABA-4FEA-9C13-C1A69E0F76C7}" presName="composite2" presStyleCnt="0"/>
      <dgm:spPr/>
    </dgm:pt>
    <dgm:pt modelId="{542FD225-4848-400D-8078-BDED8B8D08AC}" type="pres">
      <dgm:prSet presAssocID="{4ABCAC34-9ABA-4FEA-9C13-C1A69E0F76C7}" presName="dummyNode2" presStyleLbl="node1" presStyleIdx="0" presStyleCnt="4"/>
      <dgm:spPr/>
    </dgm:pt>
    <dgm:pt modelId="{18D07C06-53A0-442E-BCCF-0EEF980E9D76}" type="pres">
      <dgm:prSet presAssocID="{4ABCAC34-9ABA-4FEA-9C13-C1A69E0F76C7}" presName="childNode2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349690-E77F-4B68-832A-8802D09609B4}" type="pres">
      <dgm:prSet presAssocID="{4ABCAC34-9ABA-4FEA-9C13-C1A69E0F76C7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FC0E6B-D3A9-4933-B659-0AF77F6E981F}" type="pres">
      <dgm:prSet presAssocID="{4ABCAC34-9ABA-4FEA-9C13-C1A69E0F76C7}" presName="parentNode2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EA98C4-4C08-4BEB-9675-26D7E781C937}" type="pres">
      <dgm:prSet presAssocID="{4ABCAC34-9ABA-4FEA-9C13-C1A69E0F76C7}" presName="connSite2" presStyleCnt="0"/>
      <dgm:spPr/>
    </dgm:pt>
    <dgm:pt modelId="{FE63FE52-EFA0-4A7D-9E40-E8746C42E14E}" type="pres">
      <dgm:prSet presAssocID="{7D444AC5-8B20-4053-ADDF-8C4E2B0BC1ED}" presName="Name18" presStyleLbl="sibTrans2D1" presStyleIdx="1" presStyleCnt="3"/>
      <dgm:spPr/>
      <dgm:t>
        <a:bodyPr/>
        <a:lstStyle/>
        <a:p>
          <a:endParaRPr lang="ru-RU"/>
        </a:p>
      </dgm:t>
    </dgm:pt>
    <dgm:pt modelId="{35DC615B-6105-4218-B356-B0D654C41791}" type="pres">
      <dgm:prSet presAssocID="{030A3292-D6A3-468B-99E5-946FD906D894}" presName="composite1" presStyleCnt="0"/>
      <dgm:spPr/>
    </dgm:pt>
    <dgm:pt modelId="{81A80C09-6EC0-4351-86BE-CA4DC70C21A5}" type="pres">
      <dgm:prSet presAssocID="{030A3292-D6A3-468B-99E5-946FD906D894}" presName="dummyNode1" presStyleLbl="node1" presStyleIdx="1" presStyleCnt="4"/>
      <dgm:spPr/>
    </dgm:pt>
    <dgm:pt modelId="{F903F563-C222-4619-96AA-F2A4D1A269A7}" type="pres">
      <dgm:prSet presAssocID="{030A3292-D6A3-468B-99E5-946FD906D894}" presName="childNode1" presStyleLbl="bgAcc1" presStyleIdx="2" presStyleCnt="4" custScaleY="133593" custLinFactNeighborX="3887" custLinFactNeighborY="-129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02A68E-7CFC-40EA-BC8F-FC0A58C47E46}" type="pres">
      <dgm:prSet presAssocID="{030A3292-D6A3-468B-99E5-946FD906D894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EF75E8-D61A-4F1B-89B7-5BF1530513B5}" type="pres">
      <dgm:prSet presAssocID="{030A3292-D6A3-468B-99E5-946FD906D894}" presName="parentNode1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4033C5-0C9B-4CE7-9F26-B2AADE794DED}" type="pres">
      <dgm:prSet presAssocID="{030A3292-D6A3-468B-99E5-946FD906D894}" presName="connSite1" presStyleCnt="0"/>
      <dgm:spPr/>
    </dgm:pt>
    <dgm:pt modelId="{B7E18C35-9BB0-4269-AD28-8669581FAA5D}" type="pres">
      <dgm:prSet presAssocID="{69CA06BE-F599-422C-88F7-99897FD0CBEF}" presName="Name9" presStyleLbl="sibTrans2D1" presStyleIdx="2" presStyleCnt="3"/>
      <dgm:spPr/>
      <dgm:t>
        <a:bodyPr/>
        <a:lstStyle/>
        <a:p>
          <a:endParaRPr lang="ru-RU"/>
        </a:p>
      </dgm:t>
    </dgm:pt>
    <dgm:pt modelId="{BA8E6FBC-8732-415B-928E-729E372818FE}" type="pres">
      <dgm:prSet presAssocID="{D891C284-FDB0-4BFA-BAE0-DE249F896F8C}" presName="composite2" presStyleCnt="0"/>
      <dgm:spPr/>
    </dgm:pt>
    <dgm:pt modelId="{5112B7D9-C2E0-452A-9547-A4DA7A72ACAC}" type="pres">
      <dgm:prSet presAssocID="{D891C284-FDB0-4BFA-BAE0-DE249F896F8C}" presName="dummyNode2" presStyleLbl="node1" presStyleIdx="2" presStyleCnt="4"/>
      <dgm:spPr/>
    </dgm:pt>
    <dgm:pt modelId="{39732B6D-A006-443C-9A3E-6BDC52618257}" type="pres">
      <dgm:prSet presAssocID="{D891C284-FDB0-4BFA-BAE0-DE249F896F8C}" presName="childNode2" presStyleLbl="bgAcc1" presStyleIdx="3" presStyleCnt="4" custScaleY="1698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D870D6-CE3B-4894-8911-D6248434F935}" type="pres">
      <dgm:prSet presAssocID="{D891C284-FDB0-4BFA-BAE0-DE249F896F8C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C9CE53-5291-4379-8088-42DF70C0C4A7}" type="pres">
      <dgm:prSet presAssocID="{D891C284-FDB0-4BFA-BAE0-DE249F896F8C}" presName="parentNode2" presStyleLbl="node1" presStyleIdx="3" presStyleCnt="4" custLinFactNeighborX="-13728" custLinFactNeighborY="-686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9AF94E-84BD-4530-9C17-B18EE7D92CF5}" type="pres">
      <dgm:prSet presAssocID="{D891C284-FDB0-4BFA-BAE0-DE249F896F8C}" presName="connSite2" presStyleCnt="0"/>
      <dgm:spPr/>
    </dgm:pt>
  </dgm:ptLst>
  <dgm:cxnLst>
    <dgm:cxn modelId="{CA363C6C-7B6B-4B5D-83CA-CFE74DB2D754}" type="presOf" srcId="{F692B695-2251-45C8-98A8-A7E05E8C1DB0}" destId="{E4D870D6-CE3B-4894-8911-D6248434F935}" srcOrd="1" destOrd="0" presId="urn:microsoft.com/office/officeart/2005/8/layout/hProcess4"/>
    <dgm:cxn modelId="{57B6A7A2-E022-4661-8DC9-EF4298ECA459}" type="presOf" srcId="{69CA06BE-F599-422C-88F7-99897FD0CBEF}" destId="{B7E18C35-9BB0-4269-AD28-8669581FAA5D}" srcOrd="0" destOrd="0" presId="urn:microsoft.com/office/officeart/2005/8/layout/hProcess4"/>
    <dgm:cxn modelId="{C0537F47-18E4-46D9-A585-D42BC6B434BA}" type="presOf" srcId="{A5382E09-DD55-4A20-9683-BF853C12E7F3}" destId="{E4D870D6-CE3B-4894-8911-D6248434F935}" srcOrd="1" destOrd="3" presId="urn:microsoft.com/office/officeart/2005/8/layout/hProcess4"/>
    <dgm:cxn modelId="{02065365-9CA8-4898-B899-B234D2AB35CD}" srcId="{D891C284-FDB0-4BFA-BAE0-DE249F896F8C}" destId="{F692B695-2251-45C8-98A8-A7E05E8C1DB0}" srcOrd="0" destOrd="0" parTransId="{68447E58-CE8C-439D-8289-E6B1411E285D}" sibTransId="{158BEF71-2B4D-4053-8BFD-5C50DDC61193}"/>
    <dgm:cxn modelId="{42E2524F-24A2-46B0-B8D3-B5C65A002E0D}" srcId="{F8159E24-3298-46B4-BEE6-BB5BD152D719}" destId="{4ABCAC34-9ABA-4FEA-9C13-C1A69E0F76C7}" srcOrd="1" destOrd="0" parTransId="{B0F3DBA9-F30C-4D6A-939E-148E25DBEA0C}" sibTransId="{7D444AC5-8B20-4053-ADDF-8C4E2B0BC1ED}"/>
    <dgm:cxn modelId="{CF00163F-BA4C-4814-B730-4F5686F5CDBD}" type="presOf" srcId="{031E1BBE-702F-4A28-983C-AF8E2717FD1F}" destId="{3CF8D12A-6795-4CE7-A973-0B681BF68B79}" srcOrd="1" destOrd="0" presId="urn:microsoft.com/office/officeart/2005/8/layout/hProcess4"/>
    <dgm:cxn modelId="{233D992A-D146-4B0F-AA71-BB150E6687A1}" type="presOf" srcId="{6CFC51F6-EA15-4445-9650-B2D3BF462FA7}" destId="{18D07C06-53A0-442E-BCCF-0EEF980E9D76}" srcOrd="0" destOrd="2" presId="urn:microsoft.com/office/officeart/2005/8/layout/hProcess4"/>
    <dgm:cxn modelId="{0B8414F9-6154-4DC4-BC90-DED274A7523F}" type="presOf" srcId="{A589242D-9958-4FDE-B322-A9823A27C74C}" destId="{EA349690-E77F-4B68-832A-8802D09609B4}" srcOrd="1" destOrd="1" presId="urn:microsoft.com/office/officeart/2005/8/layout/hProcess4"/>
    <dgm:cxn modelId="{0CE9B538-BA04-4822-81C6-DF88BFAE342B}" srcId="{F8159E24-3298-46B4-BEE6-BB5BD152D719}" destId="{030A3292-D6A3-468B-99E5-946FD906D894}" srcOrd="2" destOrd="0" parTransId="{DF3C413A-63C8-47FA-947E-277C5EDCD92D}" sibTransId="{69CA06BE-F599-422C-88F7-99897FD0CBEF}"/>
    <dgm:cxn modelId="{17016987-5830-4130-A360-EFB05AC4C932}" srcId="{D891C284-FDB0-4BFA-BAE0-DE249F896F8C}" destId="{72188D8A-0921-474F-B850-86585F435351}" srcOrd="1" destOrd="0" parTransId="{B80ADF9A-3C49-4EED-84C4-E4713F81DB86}" sibTransId="{5A8ECF6D-1067-48FD-A1D8-164D6C9CFE59}"/>
    <dgm:cxn modelId="{21EE4048-7EDC-4B8A-AB49-110531C083F7}" type="presOf" srcId="{7D444AC5-8B20-4053-ADDF-8C4E2B0BC1ED}" destId="{FE63FE52-EFA0-4A7D-9E40-E8746C42E14E}" srcOrd="0" destOrd="0" presId="urn:microsoft.com/office/officeart/2005/8/layout/hProcess4"/>
    <dgm:cxn modelId="{2945146B-54CF-4751-B75E-5030903DFFE1}" type="presOf" srcId="{A5382E09-DD55-4A20-9683-BF853C12E7F3}" destId="{39732B6D-A006-443C-9A3E-6BDC52618257}" srcOrd="0" destOrd="3" presId="urn:microsoft.com/office/officeart/2005/8/layout/hProcess4"/>
    <dgm:cxn modelId="{500484AC-6F33-437C-B63D-83D076898D57}" srcId="{D891C284-FDB0-4BFA-BAE0-DE249F896F8C}" destId="{9F992BBD-1DFA-4EF3-B202-C0FB1521F869}" srcOrd="2" destOrd="0" parTransId="{90807E22-764D-46D4-89FC-4B9B5140B216}" sibTransId="{A7130B77-D690-4DD0-A404-B11F1BA713F3}"/>
    <dgm:cxn modelId="{49AB50E8-1EB1-4189-8D45-BA744A0C7F79}" srcId="{6FA4CB2D-FBD7-4BCD-9E02-503A457774EF}" destId="{031E1BBE-702F-4A28-983C-AF8E2717FD1F}" srcOrd="0" destOrd="0" parTransId="{D528E996-7EB5-401F-B67B-7A5FFD283590}" sibTransId="{0081151C-ADEF-4731-9F6F-8857BBF0849F}"/>
    <dgm:cxn modelId="{10B37B58-730C-49D2-B269-D13CEAAD1EC1}" srcId="{4ABCAC34-9ABA-4FEA-9C13-C1A69E0F76C7}" destId="{ACF7BFA4-69B7-45DF-A440-696D934833CF}" srcOrd="0" destOrd="0" parTransId="{2B6529FB-7094-43EE-8D6D-67D26A2DEB01}" sibTransId="{72FCFC5D-7476-4327-8DEF-971B4200B761}"/>
    <dgm:cxn modelId="{7A97F801-4E73-4F73-A0B6-DCB78D412B5C}" type="presOf" srcId="{93ED0E27-73E3-4D0D-8CD4-4BD1B71B8780}" destId="{C502A68E-7CFC-40EA-BC8F-FC0A58C47E46}" srcOrd="1" destOrd="1" presId="urn:microsoft.com/office/officeart/2005/8/layout/hProcess4"/>
    <dgm:cxn modelId="{55745F7C-E652-48F6-A980-DF5BC77CD7A2}" type="presOf" srcId="{6FA4CB2D-FBD7-4BCD-9E02-503A457774EF}" destId="{5FEDE1B0-E9D3-45EB-B2F5-222A42EB38DD}" srcOrd="0" destOrd="0" presId="urn:microsoft.com/office/officeart/2005/8/layout/hProcess4"/>
    <dgm:cxn modelId="{F08D2E21-673B-4023-867A-E5A63E1F7E6A}" type="presOf" srcId="{030A3292-D6A3-468B-99E5-946FD906D894}" destId="{73EF75E8-D61A-4F1B-89B7-5BF1530513B5}" srcOrd="0" destOrd="0" presId="urn:microsoft.com/office/officeart/2005/8/layout/hProcess4"/>
    <dgm:cxn modelId="{07B17B2D-B1CA-4A35-9079-51F1B7899EFB}" type="presOf" srcId="{D891C284-FDB0-4BFA-BAE0-DE249F896F8C}" destId="{63C9CE53-5291-4379-8088-42DF70C0C4A7}" srcOrd="0" destOrd="0" presId="urn:microsoft.com/office/officeart/2005/8/layout/hProcess4"/>
    <dgm:cxn modelId="{839B232D-A208-4417-B32B-6251D7318A51}" type="presOf" srcId="{ACF7BFA4-69B7-45DF-A440-696D934833CF}" destId="{EA349690-E77F-4B68-832A-8802D09609B4}" srcOrd="1" destOrd="0" presId="urn:microsoft.com/office/officeart/2005/8/layout/hProcess4"/>
    <dgm:cxn modelId="{2650FA04-77D1-4D4F-850A-03F25A09EC9D}" srcId="{4ABCAC34-9ABA-4FEA-9C13-C1A69E0F76C7}" destId="{A589242D-9958-4FDE-B322-A9823A27C74C}" srcOrd="1" destOrd="0" parTransId="{4E57E8CE-0EB6-4FF9-A1FA-712019148BD3}" sibTransId="{001D49D4-6C8B-4EE7-A01A-3EF3D183F494}"/>
    <dgm:cxn modelId="{CF7E0035-7688-4432-939E-451F9391B78F}" srcId="{D891C284-FDB0-4BFA-BAE0-DE249F896F8C}" destId="{A5382E09-DD55-4A20-9683-BF853C12E7F3}" srcOrd="3" destOrd="0" parTransId="{4BCEBA63-C0A1-4602-9FA2-C02818A0576B}" sibTransId="{602BD726-FC94-48E6-A038-17CA67D6E24C}"/>
    <dgm:cxn modelId="{443322CF-0D76-4724-BB3E-8F7678CA9E91}" type="presOf" srcId="{9F992BBD-1DFA-4EF3-B202-C0FB1521F869}" destId="{E4D870D6-CE3B-4894-8911-D6248434F935}" srcOrd="1" destOrd="2" presId="urn:microsoft.com/office/officeart/2005/8/layout/hProcess4"/>
    <dgm:cxn modelId="{C4CD6EB9-F1DF-4279-A4E9-AA65F6EE626E}" type="presOf" srcId="{F692B695-2251-45C8-98A8-A7E05E8C1DB0}" destId="{39732B6D-A006-443C-9A3E-6BDC52618257}" srcOrd="0" destOrd="0" presId="urn:microsoft.com/office/officeart/2005/8/layout/hProcess4"/>
    <dgm:cxn modelId="{4EA2110C-1F89-493A-B8F6-58459BAA9DAE}" type="presOf" srcId="{A589242D-9958-4FDE-B322-A9823A27C74C}" destId="{18D07C06-53A0-442E-BCCF-0EEF980E9D76}" srcOrd="0" destOrd="1" presId="urn:microsoft.com/office/officeart/2005/8/layout/hProcess4"/>
    <dgm:cxn modelId="{69E9343D-F3AE-4180-8D83-72AB9FA97882}" type="presOf" srcId="{72188D8A-0921-474F-B850-86585F435351}" destId="{39732B6D-A006-443C-9A3E-6BDC52618257}" srcOrd="0" destOrd="1" presId="urn:microsoft.com/office/officeart/2005/8/layout/hProcess4"/>
    <dgm:cxn modelId="{2A38D9DF-AA31-4C41-BD71-44A245F3E08F}" type="presOf" srcId="{C1F81D18-C817-4E21-B545-380F07111447}" destId="{F903F563-C222-4619-96AA-F2A4D1A269A7}" srcOrd="0" destOrd="0" presId="urn:microsoft.com/office/officeart/2005/8/layout/hProcess4"/>
    <dgm:cxn modelId="{25233005-09D7-4C32-89B2-86E03A0239BD}" srcId="{F8159E24-3298-46B4-BEE6-BB5BD152D719}" destId="{6FA4CB2D-FBD7-4BCD-9E02-503A457774EF}" srcOrd="0" destOrd="0" parTransId="{AFAAD5BC-E8F2-4C4F-ABBB-1F3C5CCA7C57}" sibTransId="{ABD1DE9E-BA98-45A6-8666-E6E142668221}"/>
    <dgm:cxn modelId="{5F8B096B-552B-4F77-8B6B-F0EF39285558}" srcId="{030A3292-D6A3-468B-99E5-946FD906D894}" destId="{C1F81D18-C817-4E21-B545-380F07111447}" srcOrd="0" destOrd="0" parTransId="{5E0CA3E1-435B-4FE8-8447-6DB8517B27D2}" sibTransId="{0B32BAD3-BBD9-4183-A8A7-4B8B33E73E0F}"/>
    <dgm:cxn modelId="{09C12D94-6298-4281-A40E-CA4E96EEE37B}" type="presOf" srcId="{031E1BBE-702F-4A28-983C-AF8E2717FD1F}" destId="{07BC0E02-2C5F-4040-B8E9-C44E5F29C254}" srcOrd="0" destOrd="0" presId="urn:microsoft.com/office/officeart/2005/8/layout/hProcess4"/>
    <dgm:cxn modelId="{B2075547-BD08-4695-9912-33101E46A22E}" type="presOf" srcId="{4ABCAC34-9ABA-4FEA-9C13-C1A69E0F76C7}" destId="{00FC0E6B-D3A9-4933-B659-0AF77F6E981F}" srcOrd="0" destOrd="0" presId="urn:microsoft.com/office/officeart/2005/8/layout/hProcess4"/>
    <dgm:cxn modelId="{9A8C3610-65DC-4AF2-BF95-60CB57F5112A}" type="presOf" srcId="{93ED0E27-73E3-4D0D-8CD4-4BD1B71B8780}" destId="{F903F563-C222-4619-96AA-F2A4D1A269A7}" srcOrd="0" destOrd="1" presId="urn:microsoft.com/office/officeart/2005/8/layout/hProcess4"/>
    <dgm:cxn modelId="{39832881-8376-47F1-A1DA-31F8B5A13140}" type="presOf" srcId="{F8159E24-3298-46B4-BEE6-BB5BD152D719}" destId="{9AF4DF74-E8B6-46B9-868B-B53BB52B6C07}" srcOrd="0" destOrd="0" presId="urn:microsoft.com/office/officeart/2005/8/layout/hProcess4"/>
    <dgm:cxn modelId="{17B5EE9A-8687-4B83-9874-1C41320C9A2D}" srcId="{030A3292-D6A3-468B-99E5-946FD906D894}" destId="{93ED0E27-73E3-4D0D-8CD4-4BD1B71B8780}" srcOrd="1" destOrd="0" parTransId="{D0D74456-E707-4AF2-9A4D-A93798DBE3D5}" sibTransId="{7FE0CB02-50C3-41DA-A291-692FA5CD0E4C}"/>
    <dgm:cxn modelId="{196D90A8-6F0D-4A96-8DE0-E09E3E254693}" type="presOf" srcId="{C1F81D18-C817-4E21-B545-380F07111447}" destId="{C502A68E-7CFC-40EA-BC8F-FC0A58C47E46}" srcOrd="1" destOrd="0" presId="urn:microsoft.com/office/officeart/2005/8/layout/hProcess4"/>
    <dgm:cxn modelId="{FDD4FCF3-1315-42DB-A9F4-E8AC84B62756}" type="presOf" srcId="{6CFC51F6-EA15-4445-9650-B2D3BF462FA7}" destId="{EA349690-E77F-4B68-832A-8802D09609B4}" srcOrd="1" destOrd="2" presId="urn:microsoft.com/office/officeart/2005/8/layout/hProcess4"/>
    <dgm:cxn modelId="{7071EB2D-9972-4DCB-863E-1AEC6916AD9E}" type="presOf" srcId="{9F992BBD-1DFA-4EF3-B202-C0FB1521F869}" destId="{39732B6D-A006-443C-9A3E-6BDC52618257}" srcOrd="0" destOrd="2" presId="urn:microsoft.com/office/officeart/2005/8/layout/hProcess4"/>
    <dgm:cxn modelId="{D15CA501-3001-4A35-B054-C3859A99ADF8}" type="presOf" srcId="{ABD1DE9E-BA98-45A6-8666-E6E142668221}" destId="{610862AF-710B-441B-BD8E-6E4EA004C4C1}" srcOrd="0" destOrd="0" presId="urn:microsoft.com/office/officeart/2005/8/layout/hProcess4"/>
    <dgm:cxn modelId="{285AE5B8-0638-4F93-9795-3093FCD0E11C}" srcId="{F8159E24-3298-46B4-BEE6-BB5BD152D719}" destId="{D891C284-FDB0-4BFA-BAE0-DE249F896F8C}" srcOrd="3" destOrd="0" parTransId="{8FAE0CBB-88F6-4EBE-99C0-2921DB14EBC7}" sibTransId="{D7428B11-22C2-4F96-9B8D-C85D42F40256}"/>
    <dgm:cxn modelId="{B2F0B862-26BA-4C84-9106-24F4055F1950}" srcId="{4ABCAC34-9ABA-4FEA-9C13-C1A69E0F76C7}" destId="{6CFC51F6-EA15-4445-9650-B2D3BF462FA7}" srcOrd="2" destOrd="0" parTransId="{BA13AEA3-90D4-4F04-AE50-76B05C7FB88F}" sibTransId="{7F807A75-6381-47CD-A63E-FC6A24336EA9}"/>
    <dgm:cxn modelId="{F398FBEE-7870-44AA-83AF-1DA713BC0833}" type="presOf" srcId="{ACF7BFA4-69B7-45DF-A440-696D934833CF}" destId="{18D07C06-53A0-442E-BCCF-0EEF980E9D76}" srcOrd="0" destOrd="0" presId="urn:microsoft.com/office/officeart/2005/8/layout/hProcess4"/>
    <dgm:cxn modelId="{7022A560-C4C4-410D-96B7-E0757DAA32E2}" type="presOf" srcId="{72188D8A-0921-474F-B850-86585F435351}" destId="{E4D870D6-CE3B-4894-8911-D6248434F935}" srcOrd="1" destOrd="1" presId="urn:microsoft.com/office/officeart/2005/8/layout/hProcess4"/>
    <dgm:cxn modelId="{AF924281-2797-4CED-84FD-9DA9A44CC7D1}" type="presParOf" srcId="{9AF4DF74-E8B6-46B9-868B-B53BB52B6C07}" destId="{5B402BC7-D9D6-4FB8-9D8C-A2C1B5F24B5E}" srcOrd="0" destOrd="0" presId="urn:microsoft.com/office/officeart/2005/8/layout/hProcess4"/>
    <dgm:cxn modelId="{C63091A1-3A9F-460D-A8F4-660A86061F39}" type="presParOf" srcId="{9AF4DF74-E8B6-46B9-868B-B53BB52B6C07}" destId="{51D0A97E-953F-446E-9D83-7FBE31370ED9}" srcOrd="1" destOrd="0" presId="urn:microsoft.com/office/officeart/2005/8/layout/hProcess4"/>
    <dgm:cxn modelId="{6A421D69-36A0-4B0C-B30D-15F58FF167B4}" type="presParOf" srcId="{9AF4DF74-E8B6-46B9-868B-B53BB52B6C07}" destId="{34815B05-6071-4E85-A1E3-F11BF5CE8DE4}" srcOrd="2" destOrd="0" presId="urn:microsoft.com/office/officeart/2005/8/layout/hProcess4"/>
    <dgm:cxn modelId="{BC211C41-4198-4BDA-B922-B0898BA164A6}" type="presParOf" srcId="{34815B05-6071-4E85-A1E3-F11BF5CE8DE4}" destId="{4FD8C30B-BEA2-4EEA-B7DB-B12A7E3B4D25}" srcOrd="0" destOrd="0" presId="urn:microsoft.com/office/officeart/2005/8/layout/hProcess4"/>
    <dgm:cxn modelId="{088C0EA1-8E6E-4C22-B90A-65C8C7366B8A}" type="presParOf" srcId="{4FD8C30B-BEA2-4EEA-B7DB-B12A7E3B4D25}" destId="{C6FB6C1F-94B3-47B7-BFCC-4E20C10D66A2}" srcOrd="0" destOrd="0" presId="urn:microsoft.com/office/officeart/2005/8/layout/hProcess4"/>
    <dgm:cxn modelId="{8AD9CD6E-A990-4672-A1D2-F7FD42E26890}" type="presParOf" srcId="{4FD8C30B-BEA2-4EEA-B7DB-B12A7E3B4D25}" destId="{07BC0E02-2C5F-4040-B8E9-C44E5F29C254}" srcOrd="1" destOrd="0" presId="urn:microsoft.com/office/officeart/2005/8/layout/hProcess4"/>
    <dgm:cxn modelId="{53B5460A-61B8-4E11-AFF1-02C3ACC00AA9}" type="presParOf" srcId="{4FD8C30B-BEA2-4EEA-B7DB-B12A7E3B4D25}" destId="{3CF8D12A-6795-4CE7-A973-0B681BF68B79}" srcOrd="2" destOrd="0" presId="urn:microsoft.com/office/officeart/2005/8/layout/hProcess4"/>
    <dgm:cxn modelId="{959BB707-A3E9-4110-B6DD-0B326C170165}" type="presParOf" srcId="{4FD8C30B-BEA2-4EEA-B7DB-B12A7E3B4D25}" destId="{5FEDE1B0-E9D3-45EB-B2F5-222A42EB38DD}" srcOrd="3" destOrd="0" presId="urn:microsoft.com/office/officeart/2005/8/layout/hProcess4"/>
    <dgm:cxn modelId="{A4766F2E-D41E-42E1-B4BE-17A052B05C66}" type="presParOf" srcId="{4FD8C30B-BEA2-4EEA-B7DB-B12A7E3B4D25}" destId="{1BA439E8-C92F-4B6E-A28A-345B6FCE9A70}" srcOrd="4" destOrd="0" presId="urn:microsoft.com/office/officeart/2005/8/layout/hProcess4"/>
    <dgm:cxn modelId="{BF16D853-686B-4138-BB77-B600BD31AF54}" type="presParOf" srcId="{34815B05-6071-4E85-A1E3-F11BF5CE8DE4}" destId="{610862AF-710B-441B-BD8E-6E4EA004C4C1}" srcOrd="1" destOrd="0" presId="urn:microsoft.com/office/officeart/2005/8/layout/hProcess4"/>
    <dgm:cxn modelId="{E4B76AAC-93A3-4EC8-B0A1-74BAD18B36D0}" type="presParOf" srcId="{34815B05-6071-4E85-A1E3-F11BF5CE8DE4}" destId="{D697BFDB-8C62-41B8-9315-6630E8A5FDBF}" srcOrd="2" destOrd="0" presId="urn:microsoft.com/office/officeart/2005/8/layout/hProcess4"/>
    <dgm:cxn modelId="{7BE6470C-8C11-4831-A60A-BA609E2AE2DA}" type="presParOf" srcId="{D697BFDB-8C62-41B8-9315-6630E8A5FDBF}" destId="{542FD225-4848-400D-8078-BDED8B8D08AC}" srcOrd="0" destOrd="0" presId="urn:microsoft.com/office/officeart/2005/8/layout/hProcess4"/>
    <dgm:cxn modelId="{2FDAC3EE-4D48-4196-AD22-4A975DC7CB8E}" type="presParOf" srcId="{D697BFDB-8C62-41B8-9315-6630E8A5FDBF}" destId="{18D07C06-53A0-442E-BCCF-0EEF980E9D76}" srcOrd="1" destOrd="0" presId="urn:microsoft.com/office/officeart/2005/8/layout/hProcess4"/>
    <dgm:cxn modelId="{A7CEA6DA-521E-4151-999E-5E756706FADD}" type="presParOf" srcId="{D697BFDB-8C62-41B8-9315-6630E8A5FDBF}" destId="{EA349690-E77F-4B68-832A-8802D09609B4}" srcOrd="2" destOrd="0" presId="urn:microsoft.com/office/officeart/2005/8/layout/hProcess4"/>
    <dgm:cxn modelId="{793F842A-26CE-4169-8AEE-D1A0FED60139}" type="presParOf" srcId="{D697BFDB-8C62-41B8-9315-6630E8A5FDBF}" destId="{00FC0E6B-D3A9-4933-B659-0AF77F6E981F}" srcOrd="3" destOrd="0" presId="urn:microsoft.com/office/officeart/2005/8/layout/hProcess4"/>
    <dgm:cxn modelId="{D3730D8E-FF0E-49A8-B686-1D76CA43EBB9}" type="presParOf" srcId="{D697BFDB-8C62-41B8-9315-6630E8A5FDBF}" destId="{55EA98C4-4C08-4BEB-9675-26D7E781C937}" srcOrd="4" destOrd="0" presId="urn:microsoft.com/office/officeart/2005/8/layout/hProcess4"/>
    <dgm:cxn modelId="{677D478B-F703-45B6-9338-4A2D182DC729}" type="presParOf" srcId="{34815B05-6071-4E85-A1E3-F11BF5CE8DE4}" destId="{FE63FE52-EFA0-4A7D-9E40-E8746C42E14E}" srcOrd="3" destOrd="0" presId="urn:microsoft.com/office/officeart/2005/8/layout/hProcess4"/>
    <dgm:cxn modelId="{89492D6E-7336-44D3-9880-7F33790DB8E7}" type="presParOf" srcId="{34815B05-6071-4E85-A1E3-F11BF5CE8DE4}" destId="{35DC615B-6105-4218-B356-B0D654C41791}" srcOrd="4" destOrd="0" presId="urn:microsoft.com/office/officeart/2005/8/layout/hProcess4"/>
    <dgm:cxn modelId="{F32D8A80-787A-41EC-BB5E-75A924056CE7}" type="presParOf" srcId="{35DC615B-6105-4218-B356-B0D654C41791}" destId="{81A80C09-6EC0-4351-86BE-CA4DC70C21A5}" srcOrd="0" destOrd="0" presId="urn:microsoft.com/office/officeart/2005/8/layout/hProcess4"/>
    <dgm:cxn modelId="{5DCB2C76-26D5-448F-8BCE-C5B5DA0F4CE1}" type="presParOf" srcId="{35DC615B-6105-4218-B356-B0D654C41791}" destId="{F903F563-C222-4619-96AA-F2A4D1A269A7}" srcOrd="1" destOrd="0" presId="urn:microsoft.com/office/officeart/2005/8/layout/hProcess4"/>
    <dgm:cxn modelId="{9F7F7BC6-6E1F-4BE2-95CC-AA2A735C974E}" type="presParOf" srcId="{35DC615B-6105-4218-B356-B0D654C41791}" destId="{C502A68E-7CFC-40EA-BC8F-FC0A58C47E46}" srcOrd="2" destOrd="0" presId="urn:microsoft.com/office/officeart/2005/8/layout/hProcess4"/>
    <dgm:cxn modelId="{885332EC-1F27-4539-922F-EBF24CA315EC}" type="presParOf" srcId="{35DC615B-6105-4218-B356-B0D654C41791}" destId="{73EF75E8-D61A-4F1B-89B7-5BF1530513B5}" srcOrd="3" destOrd="0" presId="urn:microsoft.com/office/officeart/2005/8/layout/hProcess4"/>
    <dgm:cxn modelId="{DA735BAD-2B8D-43DD-B8AC-966C33B875AB}" type="presParOf" srcId="{35DC615B-6105-4218-B356-B0D654C41791}" destId="{3D4033C5-0C9B-4CE7-9F26-B2AADE794DED}" srcOrd="4" destOrd="0" presId="urn:microsoft.com/office/officeart/2005/8/layout/hProcess4"/>
    <dgm:cxn modelId="{B056E0DA-BBCE-4DAB-B5FB-F309CF1414F9}" type="presParOf" srcId="{34815B05-6071-4E85-A1E3-F11BF5CE8DE4}" destId="{B7E18C35-9BB0-4269-AD28-8669581FAA5D}" srcOrd="5" destOrd="0" presId="urn:microsoft.com/office/officeart/2005/8/layout/hProcess4"/>
    <dgm:cxn modelId="{FAE557C8-4D9F-449C-8298-EEF3A7AF2F3C}" type="presParOf" srcId="{34815B05-6071-4E85-A1E3-F11BF5CE8DE4}" destId="{BA8E6FBC-8732-415B-928E-729E372818FE}" srcOrd="6" destOrd="0" presId="urn:microsoft.com/office/officeart/2005/8/layout/hProcess4"/>
    <dgm:cxn modelId="{279942C0-D77D-48AE-8ADC-1AC9231EC441}" type="presParOf" srcId="{BA8E6FBC-8732-415B-928E-729E372818FE}" destId="{5112B7D9-C2E0-452A-9547-A4DA7A72ACAC}" srcOrd="0" destOrd="0" presId="urn:microsoft.com/office/officeart/2005/8/layout/hProcess4"/>
    <dgm:cxn modelId="{4298348B-6746-4752-8D09-4F6A5BEB8F8C}" type="presParOf" srcId="{BA8E6FBC-8732-415B-928E-729E372818FE}" destId="{39732B6D-A006-443C-9A3E-6BDC52618257}" srcOrd="1" destOrd="0" presId="urn:microsoft.com/office/officeart/2005/8/layout/hProcess4"/>
    <dgm:cxn modelId="{3104F1EA-DE90-4CF4-A020-5C3DE109E543}" type="presParOf" srcId="{BA8E6FBC-8732-415B-928E-729E372818FE}" destId="{E4D870D6-CE3B-4894-8911-D6248434F935}" srcOrd="2" destOrd="0" presId="urn:microsoft.com/office/officeart/2005/8/layout/hProcess4"/>
    <dgm:cxn modelId="{0C330DB2-E263-4A5F-AA31-1A57B32961AB}" type="presParOf" srcId="{BA8E6FBC-8732-415B-928E-729E372818FE}" destId="{63C9CE53-5291-4379-8088-42DF70C0C4A7}" srcOrd="3" destOrd="0" presId="urn:microsoft.com/office/officeart/2005/8/layout/hProcess4"/>
    <dgm:cxn modelId="{D3012FEF-F327-4792-BDE3-ED13B974B191}" type="presParOf" srcId="{BA8E6FBC-8732-415B-928E-729E372818FE}" destId="{829AF94E-84BD-4530-9C17-B18EE7D92CF5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C2F0C92-B67C-4976-8633-77A9AA7432B0}" type="doc">
      <dgm:prSet loTypeId="urn:microsoft.com/office/officeart/2005/8/layout/hProcess9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30CCC0A-C9AC-49DD-80FD-6B71E78D06C8}">
      <dgm:prSet custT="1"/>
      <dgm:spPr/>
      <dgm:t>
        <a:bodyPr/>
        <a:lstStyle/>
        <a:p>
          <a:pPr rtl="0"/>
          <a:r>
            <a:rPr lang="ru-RU" sz="1200" dirty="0" smtClean="0"/>
            <a:t>1. </a:t>
          </a:r>
          <a:r>
            <a:rPr lang="ru-RU" sz="1200" dirty="0" err="1" smtClean="0"/>
            <a:t>Неуспешность</a:t>
          </a:r>
          <a:r>
            <a:rPr lang="ru-RU" sz="1200" dirty="0" smtClean="0"/>
            <a:t> ребенка в обучении по программам, соответствующим способностям ребенка, включая такие формальные признаки, как хроническая неуспеваемость, второгодничество, и качественные признаки в виде недостаточности и отрывочности общеобразовательных сведений бессистемных знаний и учебных навыков. Мы оцениваем этот параметр как когнитивный компонент школьной </a:t>
          </a:r>
          <a:r>
            <a:rPr lang="ru-RU" sz="1200" dirty="0" err="1" smtClean="0"/>
            <a:t>дезадаптации</a:t>
          </a:r>
          <a:r>
            <a:rPr lang="ru-RU" sz="1200" dirty="0" smtClean="0"/>
            <a:t>.</a:t>
          </a:r>
          <a:endParaRPr lang="ru-RU" sz="1200" dirty="0"/>
        </a:p>
      </dgm:t>
    </dgm:pt>
    <dgm:pt modelId="{7BF5E142-4FE7-4877-9041-E55EF1022F3D}" type="parTrans" cxnId="{30E33022-DEB8-46E7-9BE9-179828B49289}">
      <dgm:prSet/>
      <dgm:spPr/>
      <dgm:t>
        <a:bodyPr/>
        <a:lstStyle/>
        <a:p>
          <a:endParaRPr lang="ru-RU"/>
        </a:p>
      </dgm:t>
    </dgm:pt>
    <dgm:pt modelId="{F9EC9E23-C299-4709-9B84-6BC01F4E136E}" type="sibTrans" cxnId="{30E33022-DEB8-46E7-9BE9-179828B49289}">
      <dgm:prSet/>
      <dgm:spPr/>
      <dgm:t>
        <a:bodyPr/>
        <a:lstStyle/>
        <a:p>
          <a:endParaRPr lang="ru-RU"/>
        </a:p>
      </dgm:t>
    </dgm:pt>
    <dgm:pt modelId="{D5D9B581-0B5A-4516-A8BF-DA9A1BA2DE76}">
      <dgm:prSet custT="1"/>
      <dgm:spPr/>
      <dgm:t>
        <a:bodyPr/>
        <a:lstStyle/>
        <a:p>
          <a:pPr rtl="0"/>
          <a:r>
            <a:rPr lang="ru-RU" sz="1200" dirty="0" smtClean="0"/>
            <a:t>2. Постоянные нарушения эмоционально-личностного отношения отдельным предметам и обучению в целом, к учителям, к жизненной перспективе, связанной с учебой, например, равнодушно безучастное, пассивно-негативное, протестное, демонстративно-пренебрежительное и другие значимые, активно проявляемые ребенком и подростом формы отклонения к обучению (эмоционально-оценочный, личностный компонент школьной </a:t>
          </a:r>
          <a:r>
            <a:rPr lang="ru-RU" sz="1200" dirty="0" err="1" smtClean="0"/>
            <a:t>дезадаптации</a:t>
          </a:r>
          <a:r>
            <a:rPr lang="ru-RU" sz="1200" dirty="0" smtClean="0"/>
            <a:t>).</a:t>
          </a:r>
          <a:endParaRPr lang="ru-RU" sz="1200" dirty="0"/>
        </a:p>
      </dgm:t>
    </dgm:pt>
    <dgm:pt modelId="{86C594B9-BC72-4BAA-9FA6-5A093C55351C}" type="parTrans" cxnId="{BEA94EE0-ED4F-45C7-B611-F1BAF58D5B93}">
      <dgm:prSet/>
      <dgm:spPr/>
      <dgm:t>
        <a:bodyPr/>
        <a:lstStyle/>
        <a:p>
          <a:endParaRPr lang="ru-RU"/>
        </a:p>
      </dgm:t>
    </dgm:pt>
    <dgm:pt modelId="{F4E008DB-610F-4AE8-A169-0DDBD26280F4}" type="sibTrans" cxnId="{BEA94EE0-ED4F-45C7-B611-F1BAF58D5B93}">
      <dgm:prSet/>
      <dgm:spPr/>
      <dgm:t>
        <a:bodyPr/>
        <a:lstStyle/>
        <a:p>
          <a:endParaRPr lang="ru-RU"/>
        </a:p>
      </dgm:t>
    </dgm:pt>
    <dgm:pt modelId="{B4F6DCA0-2015-47B4-B692-98F252E6FC9A}">
      <dgm:prSet custT="1"/>
      <dgm:spPr/>
      <dgm:t>
        <a:bodyPr/>
        <a:lstStyle/>
        <a:p>
          <a:pPr rtl="0"/>
          <a:r>
            <a:rPr lang="ru-RU" sz="1100" dirty="0" smtClean="0"/>
            <a:t>3. Систематически повторяющиеся нарушения поведения в школьном обучении и в школьной среде. Неконтактность и пассивно-отказные реакции, включая полный отказ от посещения школы; стойкое </a:t>
          </a:r>
          <a:r>
            <a:rPr lang="ru-RU" sz="1100" dirty="0" err="1" smtClean="0"/>
            <a:t>антидисциплинарное</a:t>
          </a:r>
          <a:r>
            <a:rPr lang="ru-RU" sz="1100" dirty="0" smtClean="0"/>
            <a:t> поведение с оппозиционным, </a:t>
          </a:r>
          <a:r>
            <a:rPr lang="ru-RU" sz="1100" dirty="0" err="1" smtClean="0"/>
            <a:t>опозиционно-вызывающим</a:t>
          </a:r>
          <a:r>
            <a:rPr lang="ru-RU" sz="1100" dirty="0" smtClean="0"/>
            <a:t> поведением, включая активное противопоставление себя соученикам, учителям, демонстративное пренебрежение правилам школьной жизни, случаи школьного вандализма (поведенческий компонент школьной </a:t>
          </a:r>
          <a:r>
            <a:rPr lang="ru-RU" sz="1100" dirty="0" err="1" smtClean="0"/>
            <a:t>дезадаптации</a:t>
          </a:r>
          <a:r>
            <a:rPr lang="ru-RU" sz="1100" dirty="0" smtClean="0"/>
            <a:t>).</a:t>
          </a:r>
          <a:endParaRPr lang="ru-RU" sz="1100" dirty="0"/>
        </a:p>
      </dgm:t>
    </dgm:pt>
    <dgm:pt modelId="{F02680E7-FEEF-4AFE-BA9B-DC607BDD3681}" type="parTrans" cxnId="{10A2D87F-B554-42F9-A463-EAFBCE30C075}">
      <dgm:prSet/>
      <dgm:spPr/>
      <dgm:t>
        <a:bodyPr/>
        <a:lstStyle/>
        <a:p>
          <a:endParaRPr lang="ru-RU"/>
        </a:p>
      </dgm:t>
    </dgm:pt>
    <dgm:pt modelId="{7F0FE6E8-0569-4E4A-A676-7017DA4AADC3}" type="sibTrans" cxnId="{10A2D87F-B554-42F9-A463-EAFBCE30C075}">
      <dgm:prSet/>
      <dgm:spPr/>
      <dgm:t>
        <a:bodyPr/>
        <a:lstStyle/>
        <a:p>
          <a:endParaRPr lang="ru-RU"/>
        </a:p>
      </dgm:t>
    </dgm:pt>
    <dgm:pt modelId="{2DC6CFFB-777B-4320-AA1E-1DB28662C39D}" type="pres">
      <dgm:prSet presAssocID="{4C2F0C92-B67C-4976-8633-77A9AA7432B0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74A5B4-9048-4A5F-8645-AC2E48CC1744}" type="pres">
      <dgm:prSet presAssocID="{4C2F0C92-B67C-4976-8633-77A9AA7432B0}" presName="arrow" presStyleLbl="bgShp" presStyleIdx="0" presStyleCnt="1"/>
      <dgm:spPr/>
    </dgm:pt>
    <dgm:pt modelId="{2436E430-FD37-4923-B8F8-8AC6AF4BE542}" type="pres">
      <dgm:prSet presAssocID="{4C2F0C92-B67C-4976-8633-77A9AA7432B0}" presName="linearProcess" presStyleCnt="0"/>
      <dgm:spPr/>
    </dgm:pt>
    <dgm:pt modelId="{9DFE35D8-704B-4B10-8B76-7513DF65219D}" type="pres">
      <dgm:prSet presAssocID="{730CCC0A-C9AC-49DD-80FD-6B71E78D06C8}" presName="textNode" presStyleLbl="node1" presStyleIdx="0" presStyleCnt="3" custScaleY="190685" custLinFactNeighborX="-8281" custLinFactNeighborY="-400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F1839E-368E-4E43-8016-9BAB266C23CC}" type="pres">
      <dgm:prSet presAssocID="{F9EC9E23-C299-4709-9B84-6BC01F4E136E}" presName="sibTrans" presStyleCnt="0"/>
      <dgm:spPr/>
    </dgm:pt>
    <dgm:pt modelId="{972BF6C2-17AB-4E7E-8265-8ED8D04EF0FA}" type="pres">
      <dgm:prSet presAssocID="{D5D9B581-0B5A-4516-A8BF-DA9A1BA2DE76}" presName="textNode" presStyleLbl="node1" presStyleIdx="1" presStyleCnt="3" custScaleY="199110" custLinFactNeighborX="-28465" custLinFactNeighborY="159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FD4D1F-F8F2-4BF2-941C-C9AB3800C0DF}" type="pres">
      <dgm:prSet presAssocID="{F4E008DB-610F-4AE8-A169-0DDBD26280F4}" presName="sibTrans" presStyleCnt="0"/>
      <dgm:spPr/>
    </dgm:pt>
    <dgm:pt modelId="{33D6659F-2EE3-4B70-8808-F370AC7131BB}" type="pres">
      <dgm:prSet presAssocID="{B4F6DCA0-2015-47B4-B692-98F252E6FC9A}" presName="textNode" presStyleLbl="node1" presStyleIdx="2" presStyleCnt="3" custScaleY="183200" custLinFactNeighborX="42895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031C05-6A5B-4294-BBF7-B2CD59816FD4}" type="presOf" srcId="{D5D9B581-0B5A-4516-A8BF-DA9A1BA2DE76}" destId="{972BF6C2-17AB-4E7E-8265-8ED8D04EF0FA}" srcOrd="0" destOrd="0" presId="urn:microsoft.com/office/officeart/2005/8/layout/hProcess9"/>
    <dgm:cxn modelId="{BEA94EE0-ED4F-45C7-B611-F1BAF58D5B93}" srcId="{4C2F0C92-B67C-4976-8633-77A9AA7432B0}" destId="{D5D9B581-0B5A-4516-A8BF-DA9A1BA2DE76}" srcOrd="1" destOrd="0" parTransId="{86C594B9-BC72-4BAA-9FA6-5A093C55351C}" sibTransId="{F4E008DB-610F-4AE8-A169-0DDBD26280F4}"/>
    <dgm:cxn modelId="{6AAE6E79-A7D5-46F4-90BE-427C9AE26F83}" type="presOf" srcId="{730CCC0A-C9AC-49DD-80FD-6B71E78D06C8}" destId="{9DFE35D8-704B-4B10-8B76-7513DF65219D}" srcOrd="0" destOrd="0" presId="urn:microsoft.com/office/officeart/2005/8/layout/hProcess9"/>
    <dgm:cxn modelId="{5BC2B513-D745-48C4-BE83-564044692A32}" type="presOf" srcId="{4C2F0C92-B67C-4976-8633-77A9AA7432B0}" destId="{2DC6CFFB-777B-4320-AA1E-1DB28662C39D}" srcOrd="0" destOrd="0" presId="urn:microsoft.com/office/officeart/2005/8/layout/hProcess9"/>
    <dgm:cxn modelId="{BE17947D-94FF-4DD0-BCB6-529A50F1142C}" type="presOf" srcId="{B4F6DCA0-2015-47B4-B692-98F252E6FC9A}" destId="{33D6659F-2EE3-4B70-8808-F370AC7131BB}" srcOrd="0" destOrd="0" presId="urn:microsoft.com/office/officeart/2005/8/layout/hProcess9"/>
    <dgm:cxn modelId="{10A2D87F-B554-42F9-A463-EAFBCE30C075}" srcId="{4C2F0C92-B67C-4976-8633-77A9AA7432B0}" destId="{B4F6DCA0-2015-47B4-B692-98F252E6FC9A}" srcOrd="2" destOrd="0" parTransId="{F02680E7-FEEF-4AFE-BA9B-DC607BDD3681}" sibTransId="{7F0FE6E8-0569-4E4A-A676-7017DA4AADC3}"/>
    <dgm:cxn modelId="{30E33022-DEB8-46E7-9BE9-179828B49289}" srcId="{4C2F0C92-B67C-4976-8633-77A9AA7432B0}" destId="{730CCC0A-C9AC-49DD-80FD-6B71E78D06C8}" srcOrd="0" destOrd="0" parTransId="{7BF5E142-4FE7-4877-9041-E55EF1022F3D}" sibTransId="{F9EC9E23-C299-4709-9B84-6BC01F4E136E}"/>
    <dgm:cxn modelId="{DDCFEEB3-9AA0-496F-846F-4A9D24716558}" type="presParOf" srcId="{2DC6CFFB-777B-4320-AA1E-1DB28662C39D}" destId="{E374A5B4-9048-4A5F-8645-AC2E48CC1744}" srcOrd="0" destOrd="0" presId="urn:microsoft.com/office/officeart/2005/8/layout/hProcess9"/>
    <dgm:cxn modelId="{610F19FD-D238-4F67-859A-79A6C981D224}" type="presParOf" srcId="{2DC6CFFB-777B-4320-AA1E-1DB28662C39D}" destId="{2436E430-FD37-4923-B8F8-8AC6AF4BE542}" srcOrd="1" destOrd="0" presId="urn:microsoft.com/office/officeart/2005/8/layout/hProcess9"/>
    <dgm:cxn modelId="{AF3ECFE6-7A65-4623-A69F-7D0CAB757F0A}" type="presParOf" srcId="{2436E430-FD37-4923-B8F8-8AC6AF4BE542}" destId="{9DFE35D8-704B-4B10-8B76-7513DF65219D}" srcOrd="0" destOrd="0" presId="urn:microsoft.com/office/officeart/2005/8/layout/hProcess9"/>
    <dgm:cxn modelId="{795FB672-8FB8-4A8A-B117-0F088E62F11D}" type="presParOf" srcId="{2436E430-FD37-4923-B8F8-8AC6AF4BE542}" destId="{00F1839E-368E-4E43-8016-9BAB266C23CC}" srcOrd="1" destOrd="0" presId="urn:microsoft.com/office/officeart/2005/8/layout/hProcess9"/>
    <dgm:cxn modelId="{060A4839-2969-43E1-BB2B-CE798A8F5D9B}" type="presParOf" srcId="{2436E430-FD37-4923-B8F8-8AC6AF4BE542}" destId="{972BF6C2-17AB-4E7E-8265-8ED8D04EF0FA}" srcOrd="2" destOrd="0" presId="urn:microsoft.com/office/officeart/2005/8/layout/hProcess9"/>
    <dgm:cxn modelId="{83AC7154-2CEB-4A93-BFA5-5A34C9AFB137}" type="presParOf" srcId="{2436E430-FD37-4923-B8F8-8AC6AF4BE542}" destId="{93FD4D1F-F8F2-4BF2-941C-C9AB3800C0DF}" srcOrd="3" destOrd="0" presId="urn:microsoft.com/office/officeart/2005/8/layout/hProcess9"/>
    <dgm:cxn modelId="{7AF36736-D3E9-4E05-927C-0244502E64BD}" type="presParOf" srcId="{2436E430-FD37-4923-B8F8-8AC6AF4BE542}" destId="{33D6659F-2EE3-4B70-8808-F370AC7131BB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BAC396A-2734-49DC-9E63-B164BF787657}" type="doc">
      <dgm:prSet loTypeId="urn:microsoft.com/office/officeart/2005/8/layout/vList2" loCatId="list" qsTypeId="urn:microsoft.com/office/officeart/2005/8/quickstyle/simple2" qsCatId="simple" csTypeId="urn:microsoft.com/office/officeart/2005/8/colors/colorful5" csCatId="colorful"/>
      <dgm:spPr/>
      <dgm:t>
        <a:bodyPr/>
        <a:lstStyle/>
        <a:p>
          <a:endParaRPr lang="ru-RU"/>
        </a:p>
      </dgm:t>
    </dgm:pt>
    <dgm:pt modelId="{7FF7DF86-9B00-4A06-98C7-FEF3DDED314C}">
      <dgm:prSet custT="1"/>
      <dgm:spPr/>
      <dgm:t>
        <a:bodyPr/>
        <a:lstStyle/>
        <a:p>
          <a:pPr rtl="0"/>
          <a:r>
            <a:rPr lang="ru-RU" sz="1400" b="1" dirty="0" smtClean="0"/>
            <a:t>К числу факторов (причин), отрицательно влияющих на развитие ребенка относят следующие:</a:t>
          </a:r>
          <a:endParaRPr lang="ru-RU" sz="1400" b="1" dirty="0"/>
        </a:p>
      </dgm:t>
    </dgm:pt>
    <dgm:pt modelId="{B31A8628-28AE-436D-911C-C720A029F624}" type="parTrans" cxnId="{234C30F4-3019-4251-9DD0-06AF53CB7621}">
      <dgm:prSet/>
      <dgm:spPr/>
      <dgm:t>
        <a:bodyPr/>
        <a:lstStyle/>
        <a:p>
          <a:endParaRPr lang="ru-RU"/>
        </a:p>
      </dgm:t>
    </dgm:pt>
    <dgm:pt modelId="{E29B6CA7-0AD3-471E-8E67-1F867F0778C5}" type="sibTrans" cxnId="{234C30F4-3019-4251-9DD0-06AF53CB7621}">
      <dgm:prSet/>
      <dgm:spPr/>
      <dgm:t>
        <a:bodyPr/>
        <a:lstStyle/>
        <a:p>
          <a:endParaRPr lang="ru-RU"/>
        </a:p>
      </dgm:t>
    </dgm:pt>
    <dgm:pt modelId="{2EC3630B-FA7F-41AF-83DE-9378EA86364A}">
      <dgm:prSet/>
      <dgm:spPr/>
      <dgm:t>
        <a:bodyPr/>
        <a:lstStyle/>
        <a:p>
          <a:pPr algn="just" rtl="0"/>
          <a:r>
            <a:rPr lang="ru-RU" dirty="0" smtClean="0">
              <a:solidFill>
                <a:schemeClr val="tx1"/>
              </a:solidFill>
            </a:rPr>
            <a:t>несоответствие школьного режима санитарно-гигиеническим условиям обучения, ориентированным на средневозрастные нормы, психофизиологическим особенностям физически и психически ослабленных детей;</a:t>
          </a:r>
          <a:endParaRPr lang="ru-RU" dirty="0">
            <a:solidFill>
              <a:schemeClr val="tx1"/>
            </a:solidFill>
          </a:endParaRPr>
        </a:p>
      </dgm:t>
    </dgm:pt>
    <dgm:pt modelId="{2F29E7EF-99B2-4433-B533-E0669612A55C}" type="parTrans" cxnId="{107CF27F-B8A2-4C7D-8DA5-93C8F2B21F87}">
      <dgm:prSet/>
      <dgm:spPr/>
      <dgm:t>
        <a:bodyPr/>
        <a:lstStyle/>
        <a:p>
          <a:endParaRPr lang="ru-RU"/>
        </a:p>
      </dgm:t>
    </dgm:pt>
    <dgm:pt modelId="{3452A551-1C1F-4FBD-8859-6C65982F8F48}" type="sibTrans" cxnId="{107CF27F-B8A2-4C7D-8DA5-93C8F2B21F87}">
      <dgm:prSet/>
      <dgm:spPr/>
      <dgm:t>
        <a:bodyPr/>
        <a:lstStyle/>
        <a:p>
          <a:endParaRPr lang="ru-RU"/>
        </a:p>
      </dgm:t>
    </dgm:pt>
    <dgm:pt modelId="{CD1B8BFF-2686-40DB-A090-E39B0358B9B3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несоответствие этим особенностям темпа учебной работы в гетерогенном классе;</a:t>
          </a:r>
          <a:endParaRPr lang="ru-RU" dirty="0">
            <a:solidFill>
              <a:schemeClr val="tx1"/>
            </a:solidFill>
          </a:endParaRPr>
        </a:p>
      </dgm:t>
    </dgm:pt>
    <dgm:pt modelId="{F1F7D364-D3D1-484B-96B1-A41102E1F38B}" type="parTrans" cxnId="{12D278F6-5073-438D-ADEB-CFFD413918B6}">
      <dgm:prSet/>
      <dgm:spPr/>
      <dgm:t>
        <a:bodyPr/>
        <a:lstStyle/>
        <a:p>
          <a:endParaRPr lang="ru-RU"/>
        </a:p>
      </dgm:t>
    </dgm:pt>
    <dgm:pt modelId="{0435E9DD-ABE8-431A-98E5-89ADB389D41A}" type="sibTrans" cxnId="{12D278F6-5073-438D-ADEB-CFFD413918B6}">
      <dgm:prSet/>
      <dgm:spPr/>
      <dgm:t>
        <a:bodyPr/>
        <a:lstStyle/>
        <a:p>
          <a:endParaRPr lang="ru-RU"/>
        </a:p>
      </dgm:t>
    </dgm:pt>
    <dgm:pt modelId="{5C95991E-B548-4763-83B4-05E835BAAD49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экстенсивный характер учебных нагрузок;</a:t>
          </a:r>
          <a:endParaRPr lang="ru-RU" dirty="0">
            <a:solidFill>
              <a:schemeClr val="tx1"/>
            </a:solidFill>
          </a:endParaRPr>
        </a:p>
      </dgm:t>
    </dgm:pt>
    <dgm:pt modelId="{6BC94AA1-2375-4C89-8D43-0C6E5CF35333}" type="parTrans" cxnId="{C5DC4BA3-178E-4257-ADCE-A4C06A27AA35}">
      <dgm:prSet/>
      <dgm:spPr/>
      <dgm:t>
        <a:bodyPr/>
        <a:lstStyle/>
        <a:p>
          <a:endParaRPr lang="ru-RU"/>
        </a:p>
      </dgm:t>
    </dgm:pt>
    <dgm:pt modelId="{4BCA41DA-B38A-448F-8C46-BB91B28A77F3}" type="sibTrans" cxnId="{C5DC4BA3-178E-4257-ADCE-A4C06A27AA35}">
      <dgm:prSet/>
      <dgm:spPr/>
      <dgm:t>
        <a:bodyPr/>
        <a:lstStyle/>
        <a:p>
          <a:endParaRPr lang="ru-RU"/>
        </a:p>
      </dgm:t>
    </dgm:pt>
    <dgm:pt modelId="{C80004AE-60AB-41B2-8C06-0C62BCACAF1D}">
      <dgm:prSet/>
      <dgm:spPr/>
      <dgm:t>
        <a:bodyPr/>
        <a:lstStyle/>
        <a:p>
          <a:pPr algn="just" rtl="0"/>
          <a:r>
            <a:rPr lang="ru-RU" dirty="0" smtClean="0">
              <a:solidFill>
                <a:schemeClr val="tx1"/>
              </a:solidFill>
            </a:rPr>
            <a:t>преобладание отрицательной оценочной ситуации и, возникающие на этой почве «смысловые барьеры» в отношениях ребенка и педагогами;</a:t>
          </a:r>
          <a:endParaRPr lang="ru-RU" dirty="0">
            <a:solidFill>
              <a:schemeClr val="tx1"/>
            </a:solidFill>
          </a:endParaRPr>
        </a:p>
      </dgm:t>
    </dgm:pt>
    <dgm:pt modelId="{8E5183CD-61A5-4B6E-8025-8DE9B11CF0C2}" type="parTrans" cxnId="{22E1D33E-AF7F-4AB9-B6BB-019675C7B054}">
      <dgm:prSet/>
      <dgm:spPr/>
      <dgm:t>
        <a:bodyPr/>
        <a:lstStyle/>
        <a:p>
          <a:endParaRPr lang="ru-RU"/>
        </a:p>
      </dgm:t>
    </dgm:pt>
    <dgm:pt modelId="{F7796BC3-8C95-4164-8192-6C61B57EDDB3}" type="sibTrans" cxnId="{22E1D33E-AF7F-4AB9-B6BB-019675C7B054}">
      <dgm:prSet/>
      <dgm:spPr/>
      <dgm:t>
        <a:bodyPr/>
        <a:lstStyle/>
        <a:p>
          <a:endParaRPr lang="ru-RU"/>
        </a:p>
      </dgm:t>
    </dgm:pt>
    <dgm:pt modelId="{064D050D-190B-4018-AC60-E8F6688AF14E}">
      <dgm:prSet/>
      <dgm:spPr/>
      <dgm:t>
        <a:bodyPr/>
        <a:lstStyle/>
        <a:p>
          <a:pPr algn="just" rtl="0"/>
          <a:r>
            <a:rPr lang="ru-RU" dirty="0" smtClean="0">
              <a:solidFill>
                <a:schemeClr val="tx1"/>
              </a:solidFill>
            </a:rPr>
            <a:t>повышенный уровень </a:t>
          </a:r>
          <a:r>
            <a:rPr lang="ru-RU" dirty="0" err="1" smtClean="0">
              <a:solidFill>
                <a:schemeClr val="tx1"/>
              </a:solidFill>
            </a:rPr>
            <a:t>респектации</a:t>
          </a:r>
          <a:r>
            <a:rPr lang="ru-RU" dirty="0" smtClean="0">
              <a:solidFill>
                <a:schemeClr val="tx1"/>
              </a:solidFill>
            </a:rPr>
            <a:t> родителей в отношении своего ребенка, невозможность ребенка оправдать их ожидания и надежды и, в связи с этим возникающая психотравмирующая ситуация в семье. </a:t>
          </a:r>
          <a:endParaRPr lang="ru-RU" dirty="0">
            <a:solidFill>
              <a:schemeClr val="tx1"/>
            </a:solidFill>
          </a:endParaRPr>
        </a:p>
      </dgm:t>
    </dgm:pt>
    <dgm:pt modelId="{15661F07-56C6-4F39-82CC-F473A8CFF629}" type="parTrans" cxnId="{F6A20C7F-E908-415F-9A2C-4487AAF80497}">
      <dgm:prSet/>
      <dgm:spPr/>
      <dgm:t>
        <a:bodyPr/>
        <a:lstStyle/>
        <a:p>
          <a:endParaRPr lang="ru-RU"/>
        </a:p>
      </dgm:t>
    </dgm:pt>
    <dgm:pt modelId="{998437AF-032A-4108-B56A-501E2AF9D097}" type="sibTrans" cxnId="{F6A20C7F-E908-415F-9A2C-4487AAF80497}">
      <dgm:prSet/>
      <dgm:spPr/>
      <dgm:t>
        <a:bodyPr/>
        <a:lstStyle/>
        <a:p>
          <a:endParaRPr lang="ru-RU"/>
        </a:p>
      </dgm:t>
    </dgm:pt>
    <dgm:pt modelId="{20A65614-8A1B-4AAD-876B-3E8A24947F42}" type="pres">
      <dgm:prSet presAssocID="{9BAC396A-2734-49DC-9E63-B164BF78765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BBD922-CB50-41E3-A24F-FCADB566E701}" type="pres">
      <dgm:prSet presAssocID="{7FF7DF86-9B00-4A06-98C7-FEF3DDED314C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2CCFFF-F326-44C7-AC4A-3AE730444057}" type="pres">
      <dgm:prSet presAssocID="{E29B6CA7-0AD3-471E-8E67-1F867F0778C5}" presName="spacer" presStyleCnt="0"/>
      <dgm:spPr/>
    </dgm:pt>
    <dgm:pt modelId="{97059EE7-FAA6-412A-AF9B-10F8BA935D1D}" type="pres">
      <dgm:prSet presAssocID="{2EC3630B-FA7F-41AF-83DE-9378EA86364A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B10D0B-AE94-45CE-AFD0-668280886AEB}" type="pres">
      <dgm:prSet presAssocID="{3452A551-1C1F-4FBD-8859-6C65982F8F48}" presName="spacer" presStyleCnt="0"/>
      <dgm:spPr/>
    </dgm:pt>
    <dgm:pt modelId="{8E8201DE-0AB6-45C3-B57A-838F915B8A20}" type="pres">
      <dgm:prSet presAssocID="{CD1B8BFF-2686-40DB-A090-E39B0358B9B3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F8938C-9AD2-4C7D-BC09-B77C3A874074}" type="pres">
      <dgm:prSet presAssocID="{0435E9DD-ABE8-431A-98E5-89ADB389D41A}" presName="spacer" presStyleCnt="0"/>
      <dgm:spPr/>
    </dgm:pt>
    <dgm:pt modelId="{A411CF66-B761-40DC-84B6-D85E7E7127F0}" type="pres">
      <dgm:prSet presAssocID="{5C95991E-B548-4763-83B4-05E835BAAD49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DB8F36-A5A8-46DE-A594-172EF0E2B7A6}" type="pres">
      <dgm:prSet presAssocID="{4BCA41DA-B38A-448F-8C46-BB91B28A77F3}" presName="spacer" presStyleCnt="0"/>
      <dgm:spPr/>
    </dgm:pt>
    <dgm:pt modelId="{1566619F-DC59-4FF3-8381-C7F3D51DD979}" type="pres">
      <dgm:prSet presAssocID="{C80004AE-60AB-41B2-8C06-0C62BCACAF1D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DEB9CF-A001-4864-846D-EF83F672587D}" type="pres">
      <dgm:prSet presAssocID="{F7796BC3-8C95-4164-8192-6C61B57EDDB3}" presName="spacer" presStyleCnt="0"/>
      <dgm:spPr/>
    </dgm:pt>
    <dgm:pt modelId="{E6E66D0B-C4FB-4E2D-82BC-FAEBB6E6AF8C}" type="pres">
      <dgm:prSet presAssocID="{064D050D-190B-4018-AC60-E8F6688AF14E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E1D33E-AF7F-4AB9-B6BB-019675C7B054}" srcId="{9BAC396A-2734-49DC-9E63-B164BF787657}" destId="{C80004AE-60AB-41B2-8C06-0C62BCACAF1D}" srcOrd="4" destOrd="0" parTransId="{8E5183CD-61A5-4B6E-8025-8DE9B11CF0C2}" sibTransId="{F7796BC3-8C95-4164-8192-6C61B57EDDB3}"/>
    <dgm:cxn modelId="{C5DC4BA3-178E-4257-ADCE-A4C06A27AA35}" srcId="{9BAC396A-2734-49DC-9E63-B164BF787657}" destId="{5C95991E-B548-4763-83B4-05E835BAAD49}" srcOrd="3" destOrd="0" parTransId="{6BC94AA1-2375-4C89-8D43-0C6E5CF35333}" sibTransId="{4BCA41DA-B38A-448F-8C46-BB91B28A77F3}"/>
    <dgm:cxn modelId="{FC4CCA35-4E52-418E-A9BE-C2B8176375E9}" type="presOf" srcId="{5C95991E-B548-4763-83B4-05E835BAAD49}" destId="{A411CF66-B761-40DC-84B6-D85E7E7127F0}" srcOrd="0" destOrd="0" presId="urn:microsoft.com/office/officeart/2005/8/layout/vList2"/>
    <dgm:cxn modelId="{F6A20C7F-E908-415F-9A2C-4487AAF80497}" srcId="{9BAC396A-2734-49DC-9E63-B164BF787657}" destId="{064D050D-190B-4018-AC60-E8F6688AF14E}" srcOrd="5" destOrd="0" parTransId="{15661F07-56C6-4F39-82CC-F473A8CFF629}" sibTransId="{998437AF-032A-4108-B56A-501E2AF9D097}"/>
    <dgm:cxn modelId="{107CF27F-B8A2-4C7D-8DA5-93C8F2B21F87}" srcId="{9BAC396A-2734-49DC-9E63-B164BF787657}" destId="{2EC3630B-FA7F-41AF-83DE-9378EA86364A}" srcOrd="1" destOrd="0" parTransId="{2F29E7EF-99B2-4433-B533-E0669612A55C}" sibTransId="{3452A551-1C1F-4FBD-8859-6C65982F8F48}"/>
    <dgm:cxn modelId="{B0B3F63E-7E18-4A5A-9AC7-A254F9716085}" type="presOf" srcId="{064D050D-190B-4018-AC60-E8F6688AF14E}" destId="{E6E66D0B-C4FB-4E2D-82BC-FAEBB6E6AF8C}" srcOrd="0" destOrd="0" presId="urn:microsoft.com/office/officeart/2005/8/layout/vList2"/>
    <dgm:cxn modelId="{C0DCAA87-9E3B-43AF-BBD0-BBC888C7567C}" type="presOf" srcId="{C80004AE-60AB-41B2-8C06-0C62BCACAF1D}" destId="{1566619F-DC59-4FF3-8381-C7F3D51DD979}" srcOrd="0" destOrd="0" presId="urn:microsoft.com/office/officeart/2005/8/layout/vList2"/>
    <dgm:cxn modelId="{F69FE429-D39A-4DAE-AAAE-320C541072A9}" type="presOf" srcId="{2EC3630B-FA7F-41AF-83DE-9378EA86364A}" destId="{97059EE7-FAA6-412A-AF9B-10F8BA935D1D}" srcOrd="0" destOrd="0" presId="urn:microsoft.com/office/officeart/2005/8/layout/vList2"/>
    <dgm:cxn modelId="{89692850-7AD3-4D7B-BC97-5E3C29B2D43F}" type="presOf" srcId="{9BAC396A-2734-49DC-9E63-B164BF787657}" destId="{20A65614-8A1B-4AAD-876B-3E8A24947F42}" srcOrd="0" destOrd="0" presId="urn:microsoft.com/office/officeart/2005/8/layout/vList2"/>
    <dgm:cxn modelId="{12D278F6-5073-438D-ADEB-CFFD413918B6}" srcId="{9BAC396A-2734-49DC-9E63-B164BF787657}" destId="{CD1B8BFF-2686-40DB-A090-E39B0358B9B3}" srcOrd="2" destOrd="0" parTransId="{F1F7D364-D3D1-484B-96B1-A41102E1F38B}" sibTransId="{0435E9DD-ABE8-431A-98E5-89ADB389D41A}"/>
    <dgm:cxn modelId="{234C30F4-3019-4251-9DD0-06AF53CB7621}" srcId="{9BAC396A-2734-49DC-9E63-B164BF787657}" destId="{7FF7DF86-9B00-4A06-98C7-FEF3DDED314C}" srcOrd="0" destOrd="0" parTransId="{B31A8628-28AE-436D-911C-C720A029F624}" sibTransId="{E29B6CA7-0AD3-471E-8E67-1F867F0778C5}"/>
    <dgm:cxn modelId="{F3AF6991-61E5-4338-BFBB-7F05A7484F4A}" type="presOf" srcId="{CD1B8BFF-2686-40DB-A090-E39B0358B9B3}" destId="{8E8201DE-0AB6-45C3-B57A-838F915B8A20}" srcOrd="0" destOrd="0" presId="urn:microsoft.com/office/officeart/2005/8/layout/vList2"/>
    <dgm:cxn modelId="{724B750B-4CC5-42AE-A802-70724685A099}" type="presOf" srcId="{7FF7DF86-9B00-4A06-98C7-FEF3DDED314C}" destId="{45BBD922-CB50-41E3-A24F-FCADB566E701}" srcOrd="0" destOrd="0" presId="urn:microsoft.com/office/officeart/2005/8/layout/vList2"/>
    <dgm:cxn modelId="{2515551C-3978-465D-98AC-F7279EE6C237}" type="presParOf" srcId="{20A65614-8A1B-4AAD-876B-3E8A24947F42}" destId="{45BBD922-CB50-41E3-A24F-FCADB566E701}" srcOrd="0" destOrd="0" presId="urn:microsoft.com/office/officeart/2005/8/layout/vList2"/>
    <dgm:cxn modelId="{4604E13C-BC26-4A71-BFC6-DA16138E72F8}" type="presParOf" srcId="{20A65614-8A1B-4AAD-876B-3E8A24947F42}" destId="{072CCFFF-F326-44C7-AC4A-3AE730444057}" srcOrd="1" destOrd="0" presId="urn:microsoft.com/office/officeart/2005/8/layout/vList2"/>
    <dgm:cxn modelId="{E28B8602-F9F5-41E8-9AD6-04455763906C}" type="presParOf" srcId="{20A65614-8A1B-4AAD-876B-3E8A24947F42}" destId="{97059EE7-FAA6-412A-AF9B-10F8BA935D1D}" srcOrd="2" destOrd="0" presId="urn:microsoft.com/office/officeart/2005/8/layout/vList2"/>
    <dgm:cxn modelId="{017C7052-5174-42D8-9CB7-A565595D7557}" type="presParOf" srcId="{20A65614-8A1B-4AAD-876B-3E8A24947F42}" destId="{5BB10D0B-AE94-45CE-AFD0-668280886AEB}" srcOrd="3" destOrd="0" presId="urn:microsoft.com/office/officeart/2005/8/layout/vList2"/>
    <dgm:cxn modelId="{542EEDAC-1486-482F-8842-D2E1F6DDBC9E}" type="presParOf" srcId="{20A65614-8A1B-4AAD-876B-3E8A24947F42}" destId="{8E8201DE-0AB6-45C3-B57A-838F915B8A20}" srcOrd="4" destOrd="0" presId="urn:microsoft.com/office/officeart/2005/8/layout/vList2"/>
    <dgm:cxn modelId="{02B070A0-D93B-4D6A-A2E4-18EA2314D426}" type="presParOf" srcId="{20A65614-8A1B-4AAD-876B-3E8A24947F42}" destId="{82F8938C-9AD2-4C7D-BC09-B77C3A874074}" srcOrd="5" destOrd="0" presId="urn:microsoft.com/office/officeart/2005/8/layout/vList2"/>
    <dgm:cxn modelId="{4B243245-E1E5-47F2-9100-494B547C035D}" type="presParOf" srcId="{20A65614-8A1B-4AAD-876B-3E8A24947F42}" destId="{A411CF66-B761-40DC-84B6-D85E7E7127F0}" srcOrd="6" destOrd="0" presId="urn:microsoft.com/office/officeart/2005/8/layout/vList2"/>
    <dgm:cxn modelId="{D712AF57-79AD-4403-ABC3-DBC3DB3CB48C}" type="presParOf" srcId="{20A65614-8A1B-4AAD-876B-3E8A24947F42}" destId="{DFDB8F36-A5A8-46DE-A594-172EF0E2B7A6}" srcOrd="7" destOrd="0" presId="urn:microsoft.com/office/officeart/2005/8/layout/vList2"/>
    <dgm:cxn modelId="{68F8706E-6B34-414D-BC2E-40113652D04F}" type="presParOf" srcId="{20A65614-8A1B-4AAD-876B-3E8A24947F42}" destId="{1566619F-DC59-4FF3-8381-C7F3D51DD979}" srcOrd="8" destOrd="0" presId="urn:microsoft.com/office/officeart/2005/8/layout/vList2"/>
    <dgm:cxn modelId="{89396E00-951A-41F5-8129-A6F499DCB734}" type="presParOf" srcId="{20A65614-8A1B-4AAD-876B-3E8A24947F42}" destId="{FEDEB9CF-A001-4864-846D-EF83F672587D}" srcOrd="9" destOrd="0" presId="urn:microsoft.com/office/officeart/2005/8/layout/vList2"/>
    <dgm:cxn modelId="{075788D9-4B7B-48A5-A0FB-A39BFB0C0C53}" type="presParOf" srcId="{20A65614-8A1B-4AAD-876B-3E8A24947F42}" destId="{E6E66D0B-C4FB-4E2D-82BC-FAEBB6E6AF8C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A61D5CF-3DBC-4FDC-938A-1EC7B58602E8}" type="doc">
      <dgm:prSet loTypeId="urn:microsoft.com/office/officeart/2005/8/layout/vList2" loCatId="list" qsTypeId="urn:microsoft.com/office/officeart/2005/8/quickstyle/simple2" qsCatId="simple" csTypeId="urn:microsoft.com/office/officeart/2005/8/colors/colorful5" csCatId="colorful"/>
      <dgm:spPr/>
      <dgm:t>
        <a:bodyPr/>
        <a:lstStyle/>
        <a:p>
          <a:endParaRPr lang="ru-RU"/>
        </a:p>
      </dgm:t>
    </dgm:pt>
    <dgm:pt modelId="{721DE36C-5717-486C-9DF5-EA9B33DF8CF3}">
      <dgm:prSet/>
      <dgm:spPr/>
      <dgm:t>
        <a:bodyPr/>
        <a:lstStyle/>
        <a:p>
          <a:pPr algn="ctr" rtl="0"/>
          <a:r>
            <a:rPr lang="ru-RU" b="1" dirty="0" smtClean="0"/>
            <a:t>По результатам исследований Я.Л. Коломинского и Е.А. Панько позитивную роль в адаптации к школе играют следующие факторы (причины):</a:t>
          </a:r>
          <a:endParaRPr lang="ru-RU" b="1" dirty="0"/>
        </a:p>
      </dgm:t>
    </dgm:pt>
    <dgm:pt modelId="{65F3B09C-0E0A-408D-BA72-56825275B9E8}" type="parTrans" cxnId="{94C3086F-4465-4C73-A3E0-8D8988C454B6}">
      <dgm:prSet/>
      <dgm:spPr/>
      <dgm:t>
        <a:bodyPr/>
        <a:lstStyle/>
        <a:p>
          <a:endParaRPr lang="ru-RU"/>
        </a:p>
      </dgm:t>
    </dgm:pt>
    <dgm:pt modelId="{8C48F0A8-03CC-4857-9864-1F60D599BE1C}" type="sibTrans" cxnId="{94C3086F-4465-4C73-A3E0-8D8988C454B6}">
      <dgm:prSet/>
      <dgm:spPr/>
      <dgm:t>
        <a:bodyPr/>
        <a:lstStyle/>
        <a:p>
          <a:endParaRPr lang="ru-RU"/>
        </a:p>
      </dgm:t>
    </dgm:pt>
    <dgm:pt modelId="{682CCFBC-CBD1-453F-931A-68E8FB7E2377}">
      <dgm:prSet/>
      <dgm:spPr/>
      <dgm:t>
        <a:bodyPr/>
        <a:lstStyle/>
        <a:p>
          <a:pPr algn="just" rtl="0"/>
          <a:r>
            <a:rPr lang="ru-RU" dirty="0" smtClean="0">
              <a:solidFill>
                <a:schemeClr val="tx1"/>
              </a:solidFill>
            </a:rPr>
            <a:t>благоприятная семейная микросреда, для которой характерно отсутствие конфликтных ситуаций;</a:t>
          </a:r>
          <a:endParaRPr lang="ru-RU" dirty="0">
            <a:solidFill>
              <a:schemeClr val="tx1"/>
            </a:solidFill>
          </a:endParaRPr>
        </a:p>
      </dgm:t>
    </dgm:pt>
    <dgm:pt modelId="{A8D0B835-5570-42F5-B8FF-9AE2FB0DD68A}" type="parTrans" cxnId="{3E055DCB-F8D2-40AC-A8A7-51EF303087FC}">
      <dgm:prSet/>
      <dgm:spPr/>
      <dgm:t>
        <a:bodyPr/>
        <a:lstStyle/>
        <a:p>
          <a:endParaRPr lang="ru-RU"/>
        </a:p>
      </dgm:t>
    </dgm:pt>
    <dgm:pt modelId="{828EEE99-560E-4A86-A59A-953409291C61}" type="sibTrans" cxnId="{3E055DCB-F8D2-40AC-A8A7-51EF303087FC}">
      <dgm:prSet/>
      <dgm:spPr/>
      <dgm:t>
        <a:bodyPr/>
        <a:lstStyle/>
        <a:p>
          <a:endParaRPr lang="ru-RU"/>
        </a:p>
      </dgm:t>
    </dgm:pt>
    <dgm:pt modelId="{1DADBBA2-14FD-4468-8FC4-589FF2444F9A}">
      <dgm:prSet/>
      <dgm:spPr/>
      <dgm:t>
        <a:bodyPr/>
        <a:lstStyle/>
        <a:p>
          <a:pPr algn="just" rtl="0"/>
          <a:r>
            <a:rPr lang="ru-RU" dirty="0" smtClean="0">
              <a:solidFill>
                <a:schemeClr val="tx1"/>
              </a:solidFill>
            </a:rPr>
            <a:t>правильные методы воспитания в семье;</a:t>
          </a:r>
          <a:endParaRPr lang="ru-RU" dirty="0">
            <a:solidFill>
              <a:schemeClr val="tx1"/>
            </a:solidFill>
          </a:endParaRPr>
        </a:p>
      </dgm:t>
    </dgm:pt>
    <dgm:pt modelId="{1554F7A1-B35A-49A6-938D-9F212BDD50A8}" type="parTrans" cxnId="{4A612CFF-6E9A-491D-9F03-E68A1F231356}">
      <dgm:prSet/>
      <dgm:spPr/>
      <dgm:t>
        <a:bodyPr/>
        <a:lstStyle/>
        <a:p>
          <a:endParaRPr lang="ru-RU"/>
        </a:p>
      </dgm:t>
    </dgm:pt>
    <dgm:pt modelId="{D3295B70-E9C2-4C97-8205-8444EFC2BA72}" type="sibTrans" cxnId="{4A612CFF-6E9A-491D-9F03-E68A1F231356}">
      <dgm:prSet/>
      <dgm:spPr/>
      <dgm:t>
        <a:bodyPr/>
        <a:lstStyle/>
        <a:p>
          <a:endParaRPr lang="ru-RU"/>
        </a:p>
      </dgm:t>
    </dgm:pt>
    <dgm:pt modelId="{9A34BC36-4F1E-4308-B44A-AA8AB1A967B4}">
      <dgm:prSet/>
      <dgm:spPr/>
      <dgm:t>
        <a:bodyPr/>
        <a:lstStyle/>
        <a:p>
          <a:pPr algn="just" rtl="0"/>
          <a:r>
            <a:rPr lang="ru-RU" dirty="0" smtClean="0">
              <a:solidFill>
                <a:schemeClr val="tx1"/>
              </a:solidFill>
            </a:rPr>
            <a:t>полноценное общение с ребенком, заинтересованность в подготовке ребенка к школе;</a:t>
          </a:r>
          <a:endParaRPr lang="ru-RU" dirty="0">
            <a:solidFill>
              <a:schemeClr val="tx1"/>
            </a:solidFill>
          </a:endParaRPr>
        </a:p>
      </dgm:t>
    </dgm:pt>
    <dgm:pt modelId="{417B33BD-1DE1-4C06-9FA6-66BF243F5903}" type="parTrans" cxnId="{54A19396-3A56-44A1-AE64-A04A2D0A2994}">
      <dgm:prSet/>
      <dgm:spPr/>
      <dgm:t>
        <a:bodyPr/>
        <a:lstStyle/>
        <a:p>
          <a:endParaRPr lang="ru-RU"/>
        </a:p>
      </dgm:t>
    </dgm:pt>
    <dgm:pt modelId="{DF9A9C3A-946A-481C-8447-A1979F11C7DB}" type="sibTrans" cxnId="{54A19396-3A56-44A1-AE64-A04A2D0A2994}">
      <dgm:prSet/>
      <dgm:spPr/>
      <dgm:t>
        <a:bodyPr/>
        <a:lstStyle/>
        <a:p>
          <a:endParaRPr lang="ru-RU"/>
        </a:p>
      </dgm:t>
    </dgm:pt>
    <dgm:pt modelId="{2F847DE9-7A79-48D8-AB1F-99BB6AF126EA}">
      <dgm:prSet/>
      <dgm:spPr/>
      <dgm:t>
        <a:bodyPr/>
        <a:lstStyle/>
        <a:p>
          <a:pPr algn="just" rtl="0"/>
          <a:r>
            <a:rPr lang="ru-RU" dirty="0" smtClean="0">
              <a:solidFill>
                <a:schemeClr val="tx1"/>
              </a:solidFill>
            </a:rPr>
            <a:t>тесный контакт родителей с учителем;</a:t>
          </a:r>
          <a:endParaRPr lang="ru-RU" dirty="0">
            <a:solidFill>
              <a:schemeClr val="tx1"/>
            </a:solidFill>
          </a:endParaRPr>
        </a:p>
      </dgm:t>
    </dgm:pt>
    <dgm:pt modelId="{270FF78A-35E0-4807-9252-DAC75448D35A}" type="parTrans" cxnId="{9E61C0DE-A0BB-435F-ABF1-B0CA4DC9BE29}">
      <dgm:prSet/>
      <dgm:spPr/>
      <dgm:t>
        <a:bodyPr/>
        <a:lstStyle/>
        <a:p>
          <a:endParaRPr lang="ru-RU"/>
        </a:p>
      </dgm:t>
    </dgm:pt>
    <dgm:pt modelId="{053750A6-6891-4447-9F53-3EC6B9D7785D}" type="sibTrans" cxnId="{9E61C0DE-A0BB-435F-ABF1-B0CA4DC9BE29}">
      <dgm:prSet/>
      <dgm:spPr/>
      <dgm:t>
        <a:bodyPr/>
        <a:lstStyle/>
        <a:p>
          <a:endParaRPr lang="ru-RU"/>
        </a:p>
      </dgm:t>
    </dgm:pt>
    <dgm:pt modelId="{C26538FA-5E1E-40F8-99DC-528C6F773885}">
      <dgm:prSet/>
      <dgm:spPr/>
      <dgm:t>
        <a:bodyPr/>
        <a:lstStyle/>
        <a:p>
          <a:pPr algn="just" rtl="0"/>
          <a:r>
            <a:rPr lang="ru-RU" dirty="0" smtClean="0">
              <a:solidFill>
                <a:schemeClr val="tx1"/>
              </a:solidFill>
            </a:rPr>
            <a:t>выполнение ребенком требований школьного режима.</a:t>
          </a:r>
          <a:endParaRPr lang="ru-RU" dirty="0">
            <a:solidFill>
              <a:schemeClr val="tx1"/>
            </a:solidFill>
          </a:endParaRPr>
        </a:p>
      </dgm:t>
    </dgm:pt>
    <dgm:pt modelId="{B513ED80-A93D-4BCD-A3FE-DB15DF0758D1}" type="parTrans" cxnId="{A66301F3-6571-4052-9D99-7C3E64FB382C}">
      <dgm:prSet/>
      <dgm:spPr/>
      <dgm:t>
        <a:bodyPr/>
        <a:lstStyle/>
        <a:p>
          <a:endParaRPr lang="ru-RU"/>
        </a:p>
      </dgm:t>
    </dgm:pt>
    <dgm:pt modelId="{01B12E85-C2A7-4946-8D93-3F763EBF2055}" type="sibTrans" cxnId="{A66301F3-6571-4052-9D99-7C3E64FB382C}">
      <dgm:prSet/>
      <dgm:spPr/>
      <dgm:t>
        <a:bodyPr/>
        <a:lstStyle/>
        <a:p>
          <a:endParaRPr lang="ru-RU"/>
        </a:p>
      </dgm:t>
    </dgm:pt>
    <dgm:pt modelId="{69EDE9E1-2166-44DD-9630-1C208887C479}" type="pres">
      <dgm:prSet presAssocID="{BA61D5CF-3DBC-4FDC-938A-1EC7B58602E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F0961A-2977-42BE-800C-ACB235559934}" type="pres">
      <dgm:prSet presAssocID="{721DE36C-5717-486C-9DF5-EA9B33DF8CF3}" presName="parentText" presStyleLbl="node1" presStyleIdx="0" presStyleCnt="6" custLinFactNeighborX="-891" custLinFactNeighborY="1826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315C19-7076-4E66-A007-001CB53C8DBB}" type="pres">
      <dgm:prSet presAssocID="{8C48F0A8-03CC-4857-9864-1F60D599BE1C}" presName="spacer" presStyleCnt="0"/>
      <dgm:spPr/>
    </dgm:pt>
    <dgm:pt modelId="{3FA76D0D-FA27-44F9-B95E-9BDA1A390166}" type="pres">
      <dgm:prSet presAssocID="{682CCFBC-CBD1-453F-931A-68E8FB7E2377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4A9AFE-4A64-4CD8-88A0-20476C692B51}" type="pres">
      <dgm:prSet presAssocID="{828EEE99-560E-4A86-A59A-953409291C61}" presName="spacer" presStyleCnt="0"/>
      <dgm:spPr/>
    </dgm:pt>
    <dgm:pt modelId="{2F23C225-258B-46A0-A1C1-0B383E632BB8}" type="pres">
      <dgm:prSet presAssocID="{1DADBBA2-14FD-4468-8FC4-589FF2444F9A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F188A2-18ED-4346-B40C-C3B7BCFF79B5}" type="pres">
      <dgm:prSet presAssocID="{D3295B70-E9C2-4C97-8205-8444EFC2BA72}" presName="spacer" presStyleCnt="0"/>
      <dgm:spPr/>
    </dgm:pt>
    <dgm:pt modelId="{B382F01C-2A1A-4ED1-85E5-F396CF2FECA3}" type="pres">
      <dgm:prSet presAssocID="{9A34BC36-4F1E-4308-B44A-AA8AB1A967B4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10D947-C7BA-4B11-A9E5-C573FE7F12DB}" type="pres">
      <dgm:prSet presAssocID="{DF9A9C3A-946A-481C-8447-A1979F11C7DB}" presName="spacer" presStyleCnt="0"/>
      <dgm:spPr/>
    </dgm:pt>
    <dgm:pt modelId="{6CA5BFDC-237D-4DAA-A671-CEAC77941733}" type="pres">
      <dgm:prSet presAssocID="{2F847DE9-7A79-48D8-AB1F-99BB6AF126EA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261084-C2B9-4F5E-9C9F-68CC3632181F}" type="pres">
      <dgm:prSet presAssocID="{053750A6-6891-4447-9F53-3EC6B9D7785D}" presName="spacer" presStyleCnt="0"/>
      <dgm:spPr/>
    </dgm:pt>
    <dgm:pt modelId="{6B053957-1B5A-47EF-80FA-5C607D561CF4}" type="pres">
      <dgm:prSet presAssocID="{C26538FA-5E1E-40F8-99DC-528C6F773885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AB0EF2-DEED-45E3-B6D5-CACFF2EBD2CF}" type="presOf" srcId="{2F847DE9-7A79-48D8-AB1F-99BB6AF126EA}" destId="{6CA5BFDC-237D-4DAA-A671-CEAC77941733}" srcOrd="0" destOrd="0" presId="urn:microsoft.com/office/officeart/2005/8/layout/vList2"/>
    <dgm:cxn modelId="{9E61C0DE-A0BB-435F-ABF1-B0CA4DC9BE29}" srcId="{BA61D5CF-3DBC-4FDC-938A-1EC7B58602E8}" destId="{2F847DE9-7A79-48D8-AB1F-99BB6AF126EA}" srcOrd="4" destOrd="0" parTransId="{270FF78A-35E0-4807-9252-DAC75448D35A}" sibTransId="{053750A6-6891-4447-9F53-3EC6B9D7785D}"/>
    <dgm:cxn modelId="{1692C3B3-9F04-4EB6-A6E4-A18D04218D20}" type="presOf" srcId="{BA61D5CF-3DBC-4FDC-938A-1EC7B58602E8}" destId="{69EDE9E1-2166-44DD-9630-1C208887C479}" srcOrd="0" destOrd="0" presId="urn:microsoft.com/office/officeart/2005/8/layout/vList2"/>
    <dgm:cxn modelId="{EF0258EF-8F6E-4609-9081-3A679053D496}" type="presOf" srcId="{721DE36C-5717-486C-9DF5-EA9B33DF8CF3}" destId="{1AF0961A-2977-42BE-800C-ACB235559934}" srcOrd="0" destOrd="0" presId="urn:microsoft.com/office/officeart/2005/8/layout/vList2"/>
    <dgm:cxn modelId="{ECF001EA-54B1-41C2-B7F7-C77EBE7DA8B0}" type="presOf" srcId="{1DADBBA2-14FD-4468-8FC4-589FF2444F9A}" destId="{2F23C225-258B-46A0-A1C1-0B383E632BB8}" srcOrd="0" destOrd="0" presId="urn:microsoft.com/office/officeart/2005/8/layout/vList2"/>
    <dgm:cxn modelId="{A66301F3-6571-4052-9D99-7C3E64FB382C}" srcId="{BA61D5CF-3DBC-4FDC-938A-1EC7B58602E8}" destId="{C26538FA-5E1E-40F8-99DC-528C6F773885}" srcOrd="5" destOrd="0" parTransId="{B513ED80-A93D-4BCD-A3FE-DB15DF0758D1}" sibTransId="{01B12E85-C2A7-4946-8D93-3F763EBF2055}"/>
    <dgm:cxn modelId="{54A19396-3A56-44A1-AE64-A04A2D0A2994}" srcId="{BA61D5CF-3DBC-4FDC-938A-1EC7B58602E8}" destId="{9A34BC36-4F1E-4308-B44A-AA8AB1A967B4}" srcOrd="3" destOrd="0" parTransId="{417B33BD-1DE1-4C06-9FA6-66BF243F5903}" sibTransId="{DF9A9C3A-946A-481C-8447-A1979F11C7DB}"/>
    <dgm:cxn modelId="{E776DE1B-7C4B-4D3B-9498-F19E4AB4D4CA}" type="presOf" srcId="{682CCFBC-CBD1-453F-931A-68E8FB7E2377}" destId="{3FA76D0D-FA27-44F9-B95E-9BDA1A390166}" srcOrd="0" destOrd="0" presId="urn:microsoft.com/office/officeart/2005/8/layout/vList2"/>
    <dgm:cxn modelId="{70421FA8-4735-4C70-9F54-82A4E8533E1A}" type="presOf" srcId="{C26538FA-5E1E-40F8-99DC-528C6F773885}" destId="{6B053957-1B5A-47EF-80FA-5C607D561CF4}" srcOrd="0" destOrd="0" presId="urn:microsoft.com/office/officeart/2005/8/layout/vList2"/>
    <dgm:cxn modelId="{4A612CFF-6E9A-491D-9F03-E68A1F231356}" srcId="{BA61D5CF-3DBC-4FDC-938A-1EC7B58602E8}" destId="{1DADBBA2-14FD-4468-8FC4-589FF2444F9A}" srcOrd="2" destOrd="0" parTransId="{1554F7A1-B35A-49A6-938D-9F212BDD50A8}" sibTransId="{D3295B70-E9C2-4C97-8205-8444EFC2BA72}"/>
    <dgm:cxn modelId="{3E055DCB-F8D2-40AC-A8A7-51EF303087FC}" srcId="{BA61D5CF-3DBC-4FDC-938A-1EC7B58602E8}" destId="{682CCFBC-CBD1-453F-931A-68E8FB7E2377}" srcOrd="1" destOrd="0" parTransId="{A8D0B835-5570-42F5-B8FF-9AE2FB0DD68A}" sibTransId="{828EEE99-560E-4A86-A59A-953409291C61}"/>
    <dgm:cxn modelId="{74507503-E808-4062-81DD-F3ED2D79B964}" type="presOf" srcId="{9A34BC36-4F1E-4308-B44A-AA8AB1A967B4}" destId="{B382F01C-2A1A-4ED1-85E5-F396CF2FECA3}" srcOrd="0" destOrd="0" presId="urn:microsoft.com/office/officeart/2005/8/layout/vList2"/>
    <dgm:cxn modelId="{94C3086F-4465-4C73-A3E0-8D8988C454B6}" srcId="{BA61D5CF-3DBC-4FDC-938A-1EC7B58602E8}" destId="{721DE36C-5717-486C-9DF5-EA9B33DF8CF3}" srcOrd="0" destOrd="0" parTransId="{65F3B09C-0E0A-408D-BA72-56825275B9E8}" sibTransId="{8C48F0A8-03CC-4857-9864-1F60D599BE1C}"/>
    <dgm:cxn modelId="{15AF7D4B-74EB-4A25-813A-C4B42275F59D}" type="presParOf" srcId="{69EDE9E1-2166-44DD-9630-1C208887C479}" destId="{1AF0961A-2977-42BE-800C-ACB235559934}" srcOrd="0" destOrd="0" presId="urn:microsoft.com/office/officeart/2005/8/layout/vList2"/>
    <dgm:cxn modelId="{F5214876-8ADE-406F-AFDA-5B157773912C}" type="presParOf" srcId="{69EDE9E1-2166-44DD-9630-1C208887C479}" destId="{60315C19-7076-4E66-A007-001CB53C8DBB}" srcOrd="1" destOrd="0" presId="urn:microsoft.com/office/officeart/2005/8/layout/vList2"/>
    <dgm:cxn modelId="{161AF093-2FB4-4B6D-BC74-1DECB70A9C7C}" type="presParOf" srcId="{69EDE9E1-2166-44DD-9630-1C208887C479}" destId="{3FA76D0D-FA27-44F9-B95E-9BDA1A390166}" srcOrd="2" destOrd="0" presId="urn:microsoft.com/office/officeart/2005/8/layout/vList2"/>
    <dgm:cxn modelId="{90262264-7669-47E4-93DC-447F9BCC3F3F}" type="presParOf" srcId="{69EDE9E1-2166-44DD-9630-1C208887C479}" destId="{2F4A9AFE-4A64-4CD8-88A0-20476C692B51}" srcOrd="3" destOrd="0" presId="urn:microsoft.com/office/officeart/2005/8/layout/vList2"/>
    <dgm:cxn modelId="{10F54149-81C8-438F-A1AC-47B6B2A1510A}" type="presParOf" srcId="{69EDE9E1-2166-44DD-9630-1C208887C479}" destId="{2F23C225-258B-46A0-A1C1-0B383E632BB8}" srcOrd="4" destOrd="0" presId="urn:microsoft.com/office/officeart/2005/8/layout/vList2"/>
    <dgm:cxn modelId="{F371F1FF-AF24-451D-B9CD-1D767D78BE45}" type="presParOf" srcId="{69EDE9E1-2166-44DD-9630-1C208887C479}" destId="{68F188A2-18ED-4346-B40C-C3B7BCFF79B5}" srcOrd="5" destOrd="0" presId="urn:microsoft.com/office/officeart/2005/8/layout/vList2"/>
    <dgm:cxn modelId="{601D5867-5007-4891-89B3-65AD15749BCE}" type="presParOf" srcId="{69EDE9E1-2166-44DD-9630-1C208887C479}" destId="{B382F01C-2A1A-4ED1-85E5-F396CF2FECA3}" srcOrd="6" destOrd="0" presId="urn:microsoft.com/office/officeart/2005/8/layout/vList2"/>
    <dgm:cxn modelId="{9B36206E-DDAE-4682-8718-37BE73DF2DCA}" type="presParOf" srcId="{69EDE9E1-2166-44DD-9630-1C208887C479}" destId="{0110D947-C7BA-4B11-A9E5-C573FE7F12DB}" srcOrd="7" destOrd="0" presId="urn:microsoft.com/office/officeart/2005/8/layout/vList2"/>
    <dgm:cxn modelId="{60CA02F0-3467-4B8C-B7D6-E1A571608631}" type="presParOf" srcId="{69EDE9E1-2166-44DD-9630-1C208887C479}" destId="{6CA5BFDC-237D-4DAA-A671-CEAC77941733}" srcOrd="8" destOrd="0" presId="urn:microsoft.com/office/officeart/2005/8/layout/vList2"/>
    <dgm:cxn modelId="{FBAD0FFE-3615-4B6E-8203-76BE0DCE3A8F}" type="presParOf" srcId="{69EDE9E1-2166-44DD-9630-1C208887C479}" destId="{F9261084-C2B9-4F5E-9C9F-68CC3632181F}" srcOrd="9" destOrd="0" presId="urn:microsoft.com/office/officeart/2005/8/layout/vList2"/>
    <dgm:cxn modelId="{C0596843-6F32-4EC4-A08A-7F3017DCA765}" type="presParOf" srcId="{69EDE9E1-2166-44DD-9630-1C208887C479}" destId="{6B053957-1B5A-47EF-80FA-5C607D561CF4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75F6BD7-16DE-41C4-8FA5-869045D25AA4}" type="doc">
      <dgm:prSet loTypeId="urn:microsoft.com/office/officeart/2005/8/layout/venn1" loCatId="relationship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0F32FF8-9F16-4D79-AAFC-1D4546285EE4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rgbClr val="00CC00"/>
              </a:solidFill>
            </a:rPr>
            <a:t>Первоклассник положительно относится к школе, предъявляемые требования воспринимает адекватно; </a:t>
          </a:r>
          <a:endParaRPr lang="ru-RU" sz="1400" b="1" dirty="0">
            <a:solidFill>
              <a:srgbClr val="00CC00"/>
            </a:solidFill>
          </a:endParaRPr>
        </a:p>
      </dgm:t>
    </dgm:pt>
    <dgm:pt modelId="{0DFD069A-9594-410C-A23A-EE4B4EBFF67C}" type="parTrans" cxnId="{B7128336-FCBE-48AE-BDC2-C95119A66612}">
      <dgm:prSet/>
      <dgm:spPr/>
      <dgm:t>
        <a:bodyPr/>
        <a:lstStyle/>
        <a:p>
          <a:endParaRPr lang="ru-RU"/>
        </a:p>
      </dgm:t>
    </dgm:pt>
    <dgm:pt modelId="{66B5243A-F672-42A7-AB37-3C9D6740D467}" type="sibTrans" cxnId="{B7128336-FCBE-48AE-BDC2-C95119A66612}">
      <dgm:prSet/>
      <dgm:spPr/>
      <dgm:t>
        <a:bodyPr/>
        <a:lstStyle/>
        <a:p>
          <a:endParaRPr lang="ru-RU"/>
        </a:p>
      </dgm:t>
    </dgm:pt>
    <dgm:pt modelId="{ED553C92-8642-49D8-A9F4-87B11C135A30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rgbClr val="7030A0"/>
              </a:solidFill>
            </a:rPr>
            <a:t>учебный материал усваивает                 легко, глубоко и полно овладевает программным материалом, решает усложненные задачи; </a:t>
          </a:r>
          <a:endParaRPr lang="ru-RU" sz="1400" b="1" dirty="0">
            <a:solidFill>
              <a:srgbClr val="7030A0"/>
            </a:solidFill>
          </a:endParaRPr>
        </a:p>
      </dgm:t>
    </dgm:pt>
    <dgm:pt modelId="{545C4987-E14F-43A1-BCF7-268933063966}" type="parTrans" cxnId="{6F4C4529-E638-4759-9C24-D0187F8554F8}">
      <dgm:prSet/>
      <dgm:spPr/>
      <dgm:t>
        <a:bodyPr/>
        <a:lstStyle/>
        <a:p>
          <a:endParaRPr lang="ru-RU"/>
        </a:p>
      </dgm:t>
    </dgm:pt>
    <dgm:pt modelId="{705B6B5F-C36B-4563-B3F1-8412B96F5723}" type="sibTrans" cxnId="{6F4C4529-E638-4759-9C24-D0187F8554F8}">
      <dgm:prSet/>
      <dgm:spPr/>
      <dgm:t>
        <a:bodyPr/>
        <a:lstStyle/>
        <a:p>
          <a:endParaRPr lang="ru-RU"/>
        </a:p>
      </dgm:t>
    </dgm:pt>
    <dgm:pt modelId="{BC0EDCB3-B36E-4920-80CA-78272F0D2C19}">
      <dgm:prSet/>
      <dgm:spPr/>
      <dgm:t>
        <a:bodyPr/>
        <a:lstStyle/>
        <a:p>
          <a:pPr rtl="0"/>
          <a:r>
            <a:rPr lang="ru-RU" b="1" dirty="0" smtClean="0">
              <a:solidFill>
                <a:srgbClr val="00CC00"/>
              </a:solidFill>
            </a:rPr>
            <a:t>прилежен, внимательно слушает объяснения учителя; </a:t>
          </a:r>
          <a:endParaRPr lang="ru-RU" b="1" dirty="0">
            <a:solidFill>
              <a:srgbClr val="00CC00"/>
            </a:solidFill>
          </a:endParaRPr>
        </a:p>
      </dgm:t>
    </dgm:pt>
    <dgm:pt modelId="{6677A887-1DB4-4BAE-AB86-AEF9A528798A}" type="parTrans" cxnId="{47CFF439-F63F-417D-A711-9F783391F874}">
      <dgm:prSet/>
      <dgm:spPr/>
      <dgm:t>
        <a:bodyPr/>
        <a:lstStyle/>
        <a:p>
          <a:endParaRPr lang="ru-RU"/>
        </a:p>
      </dgm:t>
    </dgm:pt>
    <dgm:pt modelId="{B13C55FC-2497-4BED-B2F7-1B21A15B0ECF}" type="sibTrans" cxnId="{47CFF439-F63F-417D-A711-9F783391F874}">
      <dgm:prSet/>
      <dgm:spPr/>
      <dgm:t>
        <a:bodyPr/>
        <a:lstStyle/>
        <a:p>
          <a:endParaRPr lang="ru-RU"/>
        </a:p>
      </dgm:t>
    </dgm:pt>
    <dgm:pt modelId="{18DEF55D-35B7-47E0-8AE8-10096CD82FB1}">
      <dgm:prSet/>
      <dgm:spPr/>
      <dgm:t>
        <a:bodyPr/>
        <a:lstStyle/>
        <a:p>
          <a:pPr rtl="0"/>
          <a:r>
            <a:rPr lang="ru-RU" b="1" dirty="0" smtClean="0">
              <a:solidFill>
                <a:srgbClr val="CC0099"/>
              </a:solidFill>
            </a:rPr>
            <a:t>выполняет поручения без внешнего контроля, проявляет большой интерес к самостоятельной учебной работе, готовится ко всем урокам; </a:t>
          </a:r>
          <a:endParaRPr lang="ru-RU" b="1" dirty="0">
            <a:solidFill>
              <a:srgbClr val="CC0099"/>
            </a:solidFill>
          </a:endParaRPr>
        </a:p>
      </dgm:t>
    </dgm:pt>
    <dgm:pt modelId="{BD527B89-B4BC-4AA1-AF6C-0E69FEEB4EBA}" type="parTrans" cxnId="{C41F7492-B143-48DD-8C7E-D5D169127153}">
      <dgm:prSet/>
      <dgm:spPr/>
      <dgm:t>
        <a:bodyPr/>
        <a:lstStyle/>
        <a:p>
          <a:endParaRPr lang="ru-RU"/>
        </a:p>
      </dgm:t>
    </dgm:pt>
    <dgm:pt modelId="{C781AB56-FE7C-4CAB-BF59-94065FA21BCD}" type="sibTrans" cxnId="{C41F7492-B143-48DD-8C7E-D5D169127153}">
      <dgm:prSet/>
      <dgm:spPr/>
      <dgm:t>
        <a:bodyPr/>
        <a:lstStyle/>
        <a:p>
          <a:endParaRPr lang="ru-RU"/>
        </a:p>
      </dgm:t>
    </dgm:pt>
    <dgm:pt modelId="{88B7DF73-BF63-410E-9976-3C1D2B96F544}">
      <dgm:prSet/>
      <dgm:spPr/>
      <dgm:t>
        <a:bodyPr/>
        <a:lstStyle/>
        <a:p>
          <a:pPr rtl="0"/>
          <a:r>
            <a:rPr lang="ru-RU" b="1" dirty="0" smtClean="0">
              <a:solidFill>
                <a:srgbClr val="7030A0"/>
              </a:solidFill>
            </a:rPr>
            <a:t>общественные поручения        выполняет охотно и         добросовестно; </a:t>
          </a:r>
          <a:endParaRPr lang="ru-RU" b="1" dirty="0">
            <a:solidFill>
              <a:srgbClr val="7030A0"/>
            </a:solidFill>
          </a:endParaRPr>
        </a:p>
      </dgm:t>
    </dgm:pt>
    <dgm:pt modelId="{A813A5DE-8C5F-4D40-96F8-D8D378841470}" type="parTrans" cxnId="{6A2D49A3-B03C-47E1-91AC-A22DCF9FF702}">
      <dgm:prSet/>
      <dgm:spPr/>
      <dgm:t>
        <a:bodyPr/>
        <a:lstStyle/>
        <a:p>
          <a:endParaRPr lang="ru-RU"/>
        </a:p>
      </dgm:t>
    </dgm:pt>
    <dgm:pt modelId="{0311CB2C-D24C-4865-B84D-91BC494F3BEA}" type="sibTrans" cxnId="{6A2D49A3-B03C-47E1-91AC-A22DCF9FF702}">
      <dgm:prSet/>
      <dgm:spPr/>
      <dgm:t>
        <a:bodyPr/>
        <a:lstStyle/>
        <a:p>
          <a:endParaRPr lang="ru-RU"/>
        </a:p>
      </dgm:t>
    </dgm:pt>
    <dgm:pt modelId="{57DA786E-807D-44B3-A2A4-3F6769EEEA0F}">
      <dgm:prSet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b="1" dirty="0" smtClean="0">
              <a:solidFill>
                <a:srgbClr val="CC0099"/>
              </a:solidFill>
            </a:rPr>
            <a:t>занимает в классе благоприятное статусное положение.</a:t>
          </a:r>
          <a:endParaRPr lang="ru-RU" b="1" dirty="0">
            <a:solidFill>
              <a:srgbClr val="CC0099"/>
            </a:solidFill>
          </a:endParaRPr>
        </a:p>
      </dgm:t>
    </dgm:pt>
    <dgm:pt modelId="{05A039B8-D45A-45BD-ACDF-426289D07E7D}" type="parTrans" cxnId="{AD1E4F5B-B8F2-4940-AECC-6F261584A945}">
      <dgm:prSet/>
      <dgm:spPr/>
      <dgm:t>
        <a:bodyPr/>
        <a:lstStyle/>
        <a:p>
          <a:endParaRPr lang="ru-RU"/>
        </a:p>
      </dgm:t>
    </dgm:pt>
    <dgm:pt modelId="{E49E56A2-E742-4E36-B8FD-94E5CE3E8B64}" type="sibTrans" cxnId="{AD1E4F5B-B8F2-4940-AECC-6F261584A945}">
      <dgm:prSet/>
      <dgm:spPr/>
      <dgm:t>
        <a:bodyPr/>
        <a:lstStyle/>
        <a:p>
          <a:endParaRPr lang="ru-RU"/>
        </a:p>
      </dgm:t>
    </dgm:pt>
    <dgm:pt modelId="{571136C7-836C-40A6-9B86-0AC4D089F445}">
      <dgm:prSet/>
      <dgm:spPr/>
      <dgm:t>
        <a:bodyPr/>
        <a:lstStyle/>
        <a:p>
          <a:pPr rtl="0"/>
          <a:endParaRPr lang="ru-RU" dirty="0"/>
        </a:p>
      </dgm:t>
    </dgm:pt>
    <dgm:pt modelId="{4128E13F-61D5-4B69-83FB-9CAD148F73BB}" type="parTrans" cxnId="{205EC2E2-26B9-4A1F-B015-2E0C93688197}">
      <dgm:prSet/>
      <dgm:spPr/>
      <dgm:t>
        <a:bodyPr/>
        <a:lstStyle/>
        <a:p>
          <a:endParaRPr lang="ru-RU"/>
        </a:p>
      </dgm:t>
    </dgm:pt>
    <dgm:pt modelId="{20693BEB-F078-4C71-B4C3-83B5E6F13FF4}" type="sibTrans" cxnId="{205EC2E2-26B9-4A1F-B015-2E0C93688197}">
      <dgm:prSet/>
      <dgm:spPr/>
      <dgm:t>
        <a:bodyPr/>
        <a:lstStyle/>
        <a:p>
          <a:endParaRPr lang="ru-RU"/>
        </a:p>
      </dgm:t>
    </dgm:pt>
    <dgm:pt modelId="{D03A4ECB-3288-4D66-A16B-79457106D32C}">
      <dgm:prSet custT="1"/>
      <dgm:spPr/>
      <dgm:t>
        <a:bodyPr/>
        <a:lstStyle/>
        <a:p>
          <a:pPr rtl="0"/>
          <a:r>
            <a:rPr lang="ru-RU" sz="2400" b="1" u="sng" dirty="0" smtClean="0">
              <a:solidFill>
                <a:srgbClr val="FF0000"/>
              </a:solidFill>
            </a:rPr>
            <a:t>Высокий уровень</a:t>
          </a:r>
          <a:endParaRPr lang="ru-RU" sz="2400" dirty="0">
            <a:solidFill>
              <a:srgbClr val="FF0000"/>
            </a:solidFill>
          </a:endParaRPr>
        </a:p>
      </dgm:t>
    </dgm:pt>
    <dgm:pt modelId="{DB27CBB9-9B7D-4701-9FF7-92D22A5347D0}" type="sibTrans" cxnId="{90E39EEC-0DAB-4E9C-B632-99F73C13880E}">
      <dgm:prSet/>
      <dgm:spPr/>
      <dgm:t>
        <a:bodyPr/>
        <a:lstStyle/>
        <a:p>
          <a:endParaRPr lang="ru-RU"/>
        </a:p>
      </dgm:t>
    </dgm:pt>
    <dgm:pt modelId="{7B6127D1-B59B-4167-8695-3ECF46027780}" type="parTrans" cxnId="{90E39EEC-0DAB-4E9C-B632-99F73C13880E}">
      <dgm:prSet/>
      <dgm:spPr/>
      <dgm:t>
        <a:bodyPr/>
        <a:lstStyle/>
        <a:p>
          <a:endParaRPr lang="ru-RU"/>
        </a:p>
      </dgm:t>
    </dgm:pt>
    <dgm:pt modelId="{9739D7D9-EB31-4827-B370-4C869BBC878A}" type="pres">
      <dgm:prSet presAssocID="{175F6BD7-16DE-41C4-8FA5-869045D25AA4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84E14D-8459-4E58-9041-097BCD4C1CEB}" type="pres">
      <dgm:prSet presAssocID="{D03A4ECB-3288-4D66-A16B-79457106D32C}" presName="circ1" presStyleLbl="vennNode1" presStyleIdx="0" presStyleCnt="7"/>
      <dgm:spPr/>
    </dgm:pt>
    <dgm:pt modelId="{57314AD7-32FE-4EED-9A6C-9FFD3B700B8A}" type="pres">
      <dgm:prSet presAssocID="{D03A4ECB-3288-4D66-A16B-79457106D32C}" presName="circ1Tx" presStyleLbl="revTx" presStyleIdx="0" presStyleCnt="0" custScaleX="1800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B5E300-702C-4F3E-94DE-F3FBF6CDD4EC}" type="pres">
      <dgm:prSet presAssocID="{E0F32FF8-9F16-4D79-AAFC-1D4546285EE4}" presName="circ2" presStyleLbl="vennNode1" presStyleIdx="1" presStyleCnt="7"/>
      <dgm:spPr/>
    </dgm:pt>
    <dgm:pt modelId="{14D42E2F-424C-4632-8E93-265565BA7F1E}" type="pres">
      <dgm:prSet presAssocID="{E0F32FF8-9F16-4D79-AAFC-1D4546285EE4}" presName="circ2Tx" presStyleLbl="revTx" presStyleIdx="0" presStyleCnt="0" custScaleX="197761" custLinFactNeighborX="33743" custLinFactNeighborY="4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4624DA-AD48-4836-A527-7FB9E8D5E0E2}" type="pres">
      <dgm:prSet presAssocID="{ED553C92-8642-49D8-A9F4-87B11C135A30}" presName="circ3" presStyleLbl="vennNode1" presStyleIdx="2" presStyleCnt="7"/>
      <dgm:spPr/>
    </dgm:pt>
    <dgm:pt modelId="{CC245172-64B8-43CC-B8B8-A5508CAC4EBB}" type="pres">
      <dgm:prSet presAssocID="{ED553C92-8642-49D8-A9F4-87B11C135A30}" presName="circ3Tx" presStyleLbl="revTx" presStyleIdx="0" presStyleCnt="0" custScaleX="150477" custScaleY="143728" custLinFactX="-123000" custLinFactNeighborX="-200000" custLinFactNeighborY="31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ED2DCE-2CF9-4E30-82FF-169516EFE02D}" type="pres">
      <dgm:prSet presAssocID="{BC0EDCB3-B36E-4920-80CA-78272F0D2C19}" presName="circ4" presStyleLbl="vennNode1" presStyleIdx="3" presStyleCnt="7"/>
      <dgm:spPr/>
    </dgm:pt>
    <dgm:pt modelId="{4088DAE2-C1C8-4EFB-AB39-40DAFFA6C8CE}" type="pres">
      <dgm:prSet presAssocID="{BC0EDCB3-B36E-4920-80CA-78272F0D2C19}" presName="circ4Tx" presStyleLbl="revTx" presStyleIdx="0" presStyleCnt="0" custScaleX="186807" custLinFactX="-90614" custLinFactNeighborX="-100000" custLinFactNeighborY="-25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C259A5-BD30-46C7-969B-6841C54AE962}" type="pres">
      <dgm:prSet presAssocID="{18DEF55D-35B7-47E0-8AE8-10096CD82FB1}" presName="circ5" presStyleLbl="vennNode1" presStyleIdx="4" presStyleCnt="7"/>
      <dgm:spPr/>
    </dgm:pt>
    <dgm:pt modelId="{A84AE770-7DBE-4FE2-B5C0-3DBDB7B6C1D3}" type="pres">
      <dgm:prSet presAssocID="{18DEF55D-35B7-47E0-8AE8-10096CD82FB1}" presName="circ5Tx" presStyleLbl="revTx" presStyleIdx="0" presStyleCnt="0" custScaleX="193656" custLinFactX="100000" custLinFactNeighborX="152185" custLinFactNeighborY="-99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7F670D-80BC-46D1-8C2D-2E9793A3681E}" type="pres">
      <dgm:prSet presAssocID="{88B7DF73-BF63-410E-9976-3C1D2B96F544}" presName="circ6" presStyleLbl="vennNode1" presStyleIdx="5" presStyleCnt="7"/>
      <dgm:spPr/>
    </dgm:pt>
    <dgm:pt modelId="{2608B294-BA11-44A9-9B6E-AFBB28BF37AA}" type="pres">
      <dgm:prSet presAssocID="{88B7DF73-BF63-410E-9976-3C1D2B96F544}" presName="circ6Tx" presStyleLbl="revTx" presStyleIdx="0" presStyleCnt="0" custScaleX="198526" custLinFactX="137633" custLinFactNeighborX="200000" custLinFactNeighborY="-172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2FE3FF-B1C0-46AF-A80C-727A90EBAE4D}" type="pres">
      <dgm:prSet presAssocID="{57DA786E-807D-44B3-A2A4-3F6769EEEA0F}" presName="circ7" presStyleLbl="vennNode1" presStyleIdx="6" presStyleCnt="7" custLinFactNeighborX="-4315" custLinFactNeighborY="-4359"/>
      <dgm:spPr/>
    </dgm:pt>
    <dgm:pt modelId="{C6429304-40DF-40DC-A015-4258C1B523CB}" type="pres">
      <dgm:prSet presAssocID="{57DA786E-807D-44B3-A2A4-3F6769EEEA0F}" presName="circ7Tx" presStyleLbl="revTx" presStyleIdx="0" presStyleCnt="0" custScaleX="164368" custLinFactNeighborX="-27016" custLinFactNeighborY="148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E1386C-289F-4C06-A38A-F4722B526554}" type="presOf" srcId="{175F6BD7-16DE-41C4-8FA5-869045D25AA4}" destId="{9739D7D9-EB31-4827-B370-4C869BBC878A}" srcOrd="0" destOrd="0" presId="urn:microsoft.com/office/officeart/2005/8/layout/venn1"/>
    <dgm:cxn modelId="{F24FE4DC-ABF6-4CC7-9AE4-E0D7F0E96C00}" type="presOf" srcId="{E0F32FF8-9F16-4D79-AAFC-1D4546285EE4}" destId="{14D42E2F-424C-4632-8E93-265565BA7F1E}" srcOrd="0" destOrd="0" presId="urn:microsoft.com/office/officeart/2005/8/layout/venn1"/>
    <dgm:cxn modelId="{90E39EEC-0DAB-4E9C-B632-99F73C13880E}" srcId="{175F6BD7-16DE-41C4-8FA5-869045D25AA4}" destId="{D03A4ECB-3288-4D66-A16B-79457106D32C}" srcOrd="0" destOrd="0" parTransId="{7B6127D1-B59B-4167-8695-3ECF46027780}" sibTransId="{DB27CBB9-9B7D-4701-9FF7-92D22A5347D0}"/>
    <dgm:cxn modelId="{AD1E4F5B-B8F2-4940-AECC-6F261584A945}" srcId="{175F6BD7-16DE-41C4-8FA5-869045D25AA4}" destId="{57DA786E-807D-44B3-A2A4-3F6769EEEA0F}" srcOrd="6" destOrd="0" parTransId="{05A039B8-D45A-45BD-ACDF-426289D07E7D}" sibTransId="{E49E56A2-E742-4E36-B8FD-94E5CE3E8B64}"/>
    <dgm:cxn modelId="{BA2D4791-755C-4329-AD83-AE1F6EB74D7B}" type="presOf" srcId="{57DA786E-807D-44B3-A2A4-3F6769EEEA0F}" destId="{C6429304-40DF-40DC-A015-4258C1B523CB}" srcOrd="0" destOrd="0" presId="urn:microsoft.com/office/officeart/2005/8/layout/venn1"/>
    <dgm:cxn modelId="{66D4F13F-606F-48E7-9FF4-AF4AD45E1824}" type="presOf" srcId="{D03A4ECB-3288-4D66-A16B-79457106D32C}" destId="{57314AD7-32FE-4EED-9A6C-9FFD3B700B8A}" srcOrd="0" destOrd="0" presId="urn:microsoft.com/office/officeart/2005/8/layout/venn1"/>
    <dgm:cxn modelId="{FC9F9B88-3F83-42B3-8CB1-888924AA6B61}" type="presOf" srcId="{ED553C92-8642-49D8-A9F4-87B11C135A30}" destId="{CC245172-64B8-43CC-B8B8-A5508CAC4EBB}" srcOrd="0" destOrd="0" presId="urn:microsoft.com/office/officeart/2005/8/layout/venn1"/>
    <dgm:cxn modelId="{1C2E27BF-A931-40D2-84EF-E48F144543E4}" type="presOf" srcId="{BC0EDCB3-B36E-4920-80CA-78272F0D2C19}" destId="{4088DAE2-C1C8-4EFB-AB39-40DAFFA6C8CE}" srcOrd="0" destOrd="0" presId="urn:microsoft.com/office/officeart/2005/8/layout/venn1"/>
    <dgm:cxn modelId="{47CFF439-F63F-417D-A711-9F783391F874}" srcId="{175F6BD7-16DE-41C4-8FA5-869045D25AA4}" destId="{BC0EDCB3-B36E-4920-80CA-78272F0D2C19}" srcOrd="3" destOrd="0" parTransId="{6677A887-1DB4-4BAE-AB86-AEF9A528798A}" sibTransId="{B13C55FC-2497-4BED-B2F7-1B21A15B0ECF}"/>
    <dgm:cxn modelId="{6F4C4529-E638-4759-9C24-D0187F8554F8}" srcId="{175F6BD7-16DE-41C4-8FA5-869045D25AA4}" destId="{ED553C92-8642-49D8-A9F4-87B11C135A30}" srcOrd="2" destOrd="0" parTransId="{545C4987-E14F-43A1-BCF7-268933063966}" sibTransId="{705B6B5F-C36B-4563-B3F1-8412B96F5723}"/>
    <dgm:cxn modelId="{B7128336-FCBE-48AE-BDC2-C95119A66612}" srcId="{175F6BD7-16DE-41C4-8FA5-869045D25AA4}" destId="{E0F32FF8-9F16-4D79-AAFC-1D4546285EE4}" srcOrd="1" destOrd="0" parTransId="{0DFD069A-9594-410C-A23A-EE4B4EBFF67C}" sibTransId="{66B5243A-F672-42A7-AB37-3C9D6740D467}"/>
    <dgm:cxn modelId="{205EC2E2-26B9-4A1F-B015-2E0C93688197}" srcId="{175F6BD7-16DE-41C4-8FA5-869045D25AA4}" destId="{571136C7-836C-40A6-9B86-0AC4D089F445}" srcOrd="7" destOrd="0" parTransId="{4128E13F-61D5-4B69-83FB-9CAD148F73BB}" sibTransId="{20693BEB-F078-4C71-B4C3-83B5E6F13FF4}"/>
    <dgm:cxn modelId="{1A8FA6D5-B27C-4488-9CE7-2724B9CB51FF}" type="presOf" srcId="{18DEF55D-35B7-47E0-8AE8-10096CD82FB1}" destId="{A84AE770-7DBE-4FE2-B5C0-3DBDB7B6C1D3}" srcOrd="0" destOrd="0" presId="urn:microsoft.com/office/officeart/2005/8/layout/venn1"/>
    <dgm:cxn modelId="{5EAF4C19-603C-4FC9-AA27-B461C9669A6F}" type="presOf" srcId="{88B7DF73-BF63-410E-9976-3C1D2B96F544}" destId="{2608B294-BA11-44A9-9B6E-AFBB28BF37AA}" srcOrd="0" destOrd="0" presId="urn:microsoft.com/office/officeart/2005/8/layout/venn1"/>
    <dgm:cxn modelId="{6A2D49A3-B03C-47E1-91AC-A22DCF9FF702}" srcId="{175F6BD7-16DE-41C4-8FA5-869045D25AA4}" destId="{88B7DF73-BF63-410E-9976-3C1D2B96F544}" srcOrd="5" destOrd="0" parTransId="{A813A5DE-8C5F-4D40-96F8-D8D378841470}" sibTransId="{0311CB2C-D24C-4865-B84D-91BC494F3BEA}"/>
    <dgm:cxn modelId="{C41F7492-B143-48DD-8C7E-D5D169127153}" srcId="{175F6BD7-16DE-41C4-8FA5-869045D25AA4}" destId="{18DEF55D-35B7-47E0-8AE8-10096CD82FB1}" srcOrd="4" destOrd="0" parTransId="{BD527B89-B4BC-4AA1-AF6C-0E69FEEB4EBA}" sibTransId="{C781AB56-FE7C-4CAB-BF59-94065FA21BCD}"/>
    <dgm:cxn modelId="{D0FAB5D5-AD03-426A-8835-70694F815434}" type="presParOf" srcId="{9739D7D9-EB31-4827-B370-4C869BBC878A}" destId="{3484E14D-8459-4E58-9041-097BCD4C1CEB}" srcOrd="0" destOrd="0" presId="urn:microsoft.com/office/officeart/2005/8/layout/venn1"/>
    <dgm:cxn modelId="{A4CF1115-734C-4D6A-BB1B-4E4EC26E5EC7}" type="presParOf" srcId="{9739D7D9-EB31-4827-B370-4C869BBC878A}" destId="{57314AD7-32FE-4EED-9A6C-9FFD3B700B8A}" srcOrd="1" destOrd="0" presId="urn:microsoft.com/office/officeart/2005/8/layout/venn1"/>
    <dgm:cxn modelId="{5ECD8B78-D7F7-4D90-B4E9-697821686F7C}" type="presParOf" srcId="{9739D7D9-EB31-4827-B370-4C869BBC878A}" destId="{00B5E300-702C-4F3E-94DE-F3FBF6CDD4EC}" srcOrd="2" destOrd="0" presId="urn:microsoft.com/office/officeart/2005/8/layout/venn1"/>
    <dgm:cxn modelId="{6F0A5566-CA1E-481B-A9C9-A92727A8715A}" type="presParOf" srcId="{9739D7D9-EB31-4827-B370-4C869BBC878A}" destId="{14D42E2F-424C-4632-8E93-265565BA7F1E}" srcOrd="3" destOrd="0" presId="urn:microsoft.com/office/officeart/2005/8/layout/venn1"/>
    <dgm:cxn modelId="{6D0BDA65-6AE8-4741-B275-663759830E96}" type="presParOf" srcId="{9739D7D9-EB31-4827-B370-4C869BBC878A}" destId="{884624DA-AD48-4836-A527-7FB9E8D5E0E2}" srcOrd="4" destOrd="0" presId="urn:microsoft.com/office/officeart/2005/8/layout/venn1"/>
    <dgm:cxn modelId="{DF0A5334-5BE9-4DEC-B057-4D3B1B8A9E31}" type="presParOf" srcId="{9739D7D9-EB31-4827-B370-4C869BBC878A}" destId="{CC245172-64B8-43CC-B8B8-A5508CAC4EBB}" srcOrd="5" destOrd="0" presId="urn:microsoft.com/office/officeart/2005/8/layout/venn1"/>
    <dgm:cxn modelId="{6A775F78-68DA-423C-BDD6-718911A4393D}" type="presParOf" srcId="{9739D7D9-EB31-4827-B370-4C869BBC878A}" destId="{CEED2DCE-2CF9-4E30-82FF-169516EFE02D}" srcOrd="6" destOrd="0" presId="urn:microsoft.com/office/officeart/2005/8/layout/venn1"/>
    <dgm:cxn modelId="{35699910-5DA6-42E8-832C-7502F3468A56}" type="presParOf" srcId="{9739D7D9-EB31-4827-B370-4C869BBC878A}" destId="{4088DAE2-C1C8-4EFB-AB39-40DAFFA6C8CE}" srcOrd="7" destOrd="0" presId="urn:microsoft.com/office/officeart/2005/8/layout/venn1"/>
    <dgm:cxn modelId="{B6493164-1F8C-4177-A704-E2EF056ABBD2}" type="presParOf" srcId="{9739D7D9-EB31-4827-B370-4C869BBC878A}" destId="{FCC259A5-BD30-46C7-969B-6841C54AE962}" srcOrd="8" destOrd="0" presId="urn:microsoft.com/office/officeart/2005/8/layout/venn1"/>
    <dgm:cxn modelId="{A08FF184-594F-4164-B442-FFD032F3E44B}" type="presParOf" srcId="{9739D7D9-EB31-4827-B370-4C869BBC878A}" destId="{A84AE770-7DBE-4FE2-B5C0-3DBDB7B6C1D3}" srcOrd="9" destOrd="0" presId="urn:microsoft.com/office/officeart/2005/8/layout/venn1"/>
    <dgm:cxn modelId="{4F991318-BA26-43B5-8E86-7104EC81D86F}" type="presParOf" srcId="{9739D7D9-EB31-4827-B370-4C869BBC878A}" destId="{F17F670D-80BC-46D1-8C2D-2E9793A3681E}" srcOrd="10" destOrd="0" presId="urn:microsoft.com/office/officeart/2005/8/layout/venn1"/>
    <dgm:cxn modelId="{65311BC1-5CBB-4B8D-BE90-A3116F746A9E}" type="presParOf" srcId="{9739D7D9-EB31-4827-B370-4C869BBC878A}" destId="{2608B294-BA11-44A9-9B6E-AFBB28BF37AA}" srcOrd="11" destOrd="0" presId="urn:microsoft.com/office/officeart/2005/8/layout/venn1"/>
    <dgm:cxn modelId="{4FADD8E7-9875-4A09-BC47-8559D92A0A12}" type="presParOf" srcId="{9739D7D9-EB31-4827-B370-4C869BBC878A}" destId="{AA2FE3FF-B1C0-46AF-A80C-727A90EBAE4D}" srcOrd="12" destOrd="0" presId="urn:microsoft.com/office/officeart/2005/8/layout/venn1"/>
    <dgm:cxn modelId="{42815AC0-265E-4136-BE84-6E07E90CF8A6}" type="presParOf" srcId="{9739D7D9-EB31-4827-B370-4C869BBC878A}" destId="{C6429304-40DF-40DC-A015-4258C1B523CB}" srcOrd="13" destOrd="0" presId="urn:microsoft.com/office/officeart/2005/8/layout/venn1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E79BEE-DF35-4187-8FE8-2AF2C9D5E27C}">
      <dsp:nvSpPr>
        <dsp:cNvPr id="0" name=""/>
        <dsp:cNvSpPr/>
      </dsp:nvSpPr>
      <dsp:spPr>
        <a:xfrm>
          <a:off x="0" y="1751"/>
          <a:ext cx="3888432" cy="55615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sng" kern="1200" dirty="0" smtClean="0"/>
            <a:t>АВТОР:</a:t>
          </a:r>
          <a:endParaRPr lang="ru-RU" sz="1400" b="1" u="sng" kern="1200" dirty="0"/>
        </a:p>
      </dsp:txBody>
      <dsp:txXfrm>
        <a:off x="0" y="1751"/>
        <a:ext cx="3888432" cy="556152"/>
      </dsp:txXfrm>
    </dsp:sp>
    <dsp:sp modelId="{ABB0555F-9D16-4CE7-9A55-F21CA92304DD}">
      <dsp:nvSpPr>
        <dsp:cNvPr id="0" name=""/>
        <dsp:cNvSpPr/>
      </dsp:nvSpPr>
      <dsp:spPr>
        <a:xfrm>
          <a:off x="0" y="598223"/>
          <a:ext cx="3888432" cy="556152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Воспитатель МБОУ СОШ №40 дошкольного отделения «Сорочата»</a:t>
          </a:r>
          <a:endParaRPr lang="ru-RU" sz="1400" b="1" kern="1200" dirty="0"/>
        </a:p>
      </dsp:txBody>
      <dsp:txXfrm>
        <a:off x="0" y="598223"/>
        <a:ext cx="3888432" cy="556152"/>
      </dsp:txXfrm>
    </dsp:sp>
    <dsp:sp modelId="{9877EB22-6C9A-4FB1-9344-46F3244CA24F}">
      <dsp:nvSpPr>
        <dsp:cNvPr id="0" name=""/>
        <dsp:cNvSpPr/>
      </dsp:nvSpPr>
      <dsp:spPr>
        <a:xfrm>
          <a:off x="0" y="1194696"/>
          <a:ext cx="3888432" cy="556152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Ибиева Сабина Эрзимановна</a:t>
          </a:r>
          <a:endParaRPr lang="ru-RU" sz="1400" b="1" kern="1200" dirty="0"/>
        </a:p>
      </dsp:txBody>
      <dsp:txXfrm>
        <a:off x="0" y="1194696"/>
        <a:ext cx="3888432" cy="556152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6F2D48-FDC5-4522-A531-34E55DBE6D7A}">
      <dsp:nvSpPr>
        <dsp:cNvPr id="0" name=""/>
        <dsp:cNvSpPr/>
      </dsp:nvSpPr>
      <dsp:spPr>
        <a:xfrm>
          <a:off x="3434420" y="1152310"/>
          <a:ext cx="1476188" cy="147636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5A4A2F9-8146-42E4-9847-DBB6B5F5FD1B}">
      <dsp:nvSpPr>
        <dsp:cNvPr id="0" name=""/>
        <dsp:cNvSpPr/>
      </dsp:nvSpPr>
      <dsp:spPr>
        <a:xfrm>
          <a:off x="2814708" y="0"/>
          <a:ext cx="2715614" cy="90519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sng" kern="1200" dirty="0" smtClean="0">
              <a:solidFill>
                <a:srgbClr val="00CC00"/>
              </a:solidFill>
            </a:rPr>
            <a:t>Средний уровень</a:t>
          </a:r>
          <a:endParaRPr lang="ru-RU" sz="2400" kern="1200" dirty="0">
            <a:solidFill>
              <a:srgbClr val="00CC00"/>
            </a:solidFill>
          </a:endParaRPr>
        </a:p>
      </dsp:txBody>
      <dsp:txXfrm>
        <a:off x="2814708" y="0"/>
        <a:ext cx="2715614" cy="905192"/>
      </dsp:txXfrm>
    </dsp:sp>
    <dsp:sp modelId="{B4E46751-A44A-4B7A-9D96-E9A0733DA186}">
      <dsp:nvSpPr>
        <dsp:cNvPr id="0" name=""/>
        <dsp:cNvSpPr/>
      </dsp:nvSpPr>
      <dsp:spPr>
        <a:xfrm>
          <a:off x="3867436" y="1360504"/>
          <a:ext cx="1476188" cy="1476369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CD3A3B8-D9AE-424D-A30B-DF8C598473A6}">
      <dsp:nvSpPr>
        <dsp:cNvPr id="0" name=""/>
        <dsp:cNvSpPr/>
      </dsp:nvSpPr>
      <dsp:spPr>
        <a:xfrm>
          <a:off x="5499055" y="563658"/>
          <a:ext cx="2730544" cy="145256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4">
                  <a:lumMod val="75000"/>
                </a:schemeClr>
              </a:solidFill>
            </a:rPr>
            <a:t>Первоклассник положительно относится к школе, посещение не вызывает отрицательных переживаний; </a:t>
          </a:r>
          <a:endParaRPr lang="ru-RU" sz="1400" b="1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5499055" y="563658"/>
        <a:ext cx="2730544" cy="1452564"/>
      </dsp:txXfrm>
    </dsp:sp>
    <dsp:sp modelId="{D6C19883-9E99-4DE1-BC1F-213E9F1DC00B}">
      <dsp:nvSpPr>
        <dsp:cNvPr id="0" name=""/>
        <dsp:cNvSpPr/>
      </dsp:nvSpPr>
      <dsp:spPr>
        <a:xfrm>
          <a:off x="3973844" y="1828941"/>
          <a:ext cx="1476188" cy="1476369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0DA3109-5F4F-4EF5-AC55-C192681E23AC}">
      <dsp:nvSpPr>
        <dsp:cNvPr id="0" name=""/>
        <dsp:cNvSpPr/>
      </dsp:nvSpPr>
      <dsp:spPr>
        <a:xfrm>
          <a:off x="5574292" y="2016226"/>
          <a:ext cx="2608394" cy="106360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3">
                  <a:lumMod val="50000"/>
                </a:schemeClr>
              </a:solidFill>
            </a:rPr>
            <a:t>понимает учебный материал, если учитель излагает его подробно и наглядно; </a:t>
          </a:r>
          <a:endParaRPr lang="ru-RU" sz="1400" b="1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5574292" y="2016226"/>
        <a:ext cx="2608394" cy="1063601"/>
      </dsp:txXfrm>
    </dsp:sp>
    <dsp:sp modelId="{7856509E-1733-49DB-BF87-00D0E6956623}">
      <dsp:nvSpPr>
        <dsp:cNvPr id="0" name=""/>
        <dsp:cNvSpPr/>
      </dsp:nvSpPr>
      <dsp:spPr>
        <a:xfrm>
          <a:off x="3674301" y="2204596"/>
          <a:ext cx="1476188" cy="1476369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12737FD-9CD7-4362-8B4E-6A8E0F62B682}">
      <dsp:nvSpPr>
        <dsp:cNvPr id="0" name=""/>
        <dsp:cNvSpPr/>
      </dsp:nvSpPr>
      <dsp:spPr>
        <a:xfrm>
          <a:off x="5070233" y="3384372"/>
          <a:ext cx="2907747" cy="97308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3366FF"/>
              </a:solidFill>
            </a:rPr>
            <a:t>усваивает основное содержание учебных программ, самостоятельно решает типовые задачи, сосредоточен и внимателен при выполнении заданий, поручений, указаний взрослого; </a:t>
          </a:r>
          <a:endParaRPr lang="ru-RU" sz="1400" b="1" kern="1200" dirty="0">
            <a:solidFill>
              <a:srgbClr val="3366FF"/>
            </a:solidFill>
          </a:endParaRPr>
        </a:p>
      </dsp:txBody>
      <dsp:txXfrm>
        <a:off x="5070233" y="3384372"/>
        <a:ext cx="2907747" cy="973082"/>
      </dsp:txXfrm>
    </dsp:sp>
    <dsp:sp modelId="{8288AC29-7AE7-460B-84E2-8D407EDDBB19}">
      <dsp:nvSpPr>
        <dsp:cNvPr id="0" name=""/>
        <dsp:cNvSpPr/>
      </dsp:nvSpPr>
      <dsp:spPr>
        <a:xfrm>
          <a:off x="3194540" y="2204596"/>
          <a:ext cx="1476188" cy="1476369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259F8A8-C183-47B6-8428-4D8773BB32A9}">
      <dsp:nvSpPr>
        <dsp:cNvPr id="0" name=""/>
        <dsp:cNvSpPr/>
      </dsp:nvSpPr>
      <dsp:spPr>
        <a:xfrm>
          <a:off x="1296145" y="3552880"/>
          <a:ext cx="2629247" cy="97308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4">
                  <a:lumMod val="75000"/>
                </a:schemeClr>
              </a:solidFill>
            </a:rPr>
            <a:t>но при его контроле, бывает внимателен только тогда, когда занят чем-то для него интересным;</a:t>
          </a:r>
          <a:endParaRPr lang="ru-RU" sz="1400" b="1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1296145" y="3552880"/>
        <a:ext cx="2629247" cy="973082"/>
      </dsp:txXfrm>
    </dsp:sp>
    <dsp:sp modelId="{7D66FD23-D2A8-4D69-9460-D8320064AF74}">
      <dsp:nvSpPr>
        <dsp:cNvPr id="0" name=""/>
        <dsp:cNvSpPr/>
      </dsp:nvSpPr>
      <dsp:spPr>
        <a:xfrm>
          <a:off x="2894997" y="1828941"/>
          <a:ext cx="1476188" cy="147636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4390746-DB00-4D7B-99F1-39C72C5F5770}">
      <dsp:nvSpPr>
        <dsp:cNvPr id="0" name=""/>
        <dsp:cNvSpPr/>
      </dsp:nvSpPr>
      <dsp:spPr>
        <a:xfrm>
          <a:off x="0" y="2232243"/>
          <a:ext cx="2839254" cy="106360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3366FF"/>
              </a:solidFill>
            </a:rPr>
            <a:t>готовится к урокам и выполняет почти всегда домашние задания, общественные поручения выполняет добросовестно;</a:t>
          </a:r>
          <a:endParaRPr lang="ru-RU" sz="1500" b="1" kern="1200" dirty="0">
            <a:solidFill>
              <a:srgbClr val="3366FF"/>
            </a:solidFill>
          </a:endParaRPr>
        </a:p>
      </dsp:txBody>
      <dsp:txXfrm>
        <a:off x="0" y="2232243"/>
        <a:ext cx="2839254" cy="1063601"/>
      </dsp:txXfrm>
    </dsp:sp>
    <dsp:sp modelId="{43378FA7-0F35-4C5B-989A-4CDFEB541F65}">
      <dsp:nvSpPr>
        <dsp:cNvPr id="0" name=""/>
        <dsp:cNvSpPr/>
      </dsp:nvSpPr>
      <dsp:spPr>
        <a:xfrm>
          <a:off x="2938033" y="1368152"/>
          <a:ext cx="1476188" cy="1476369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0C98604-F024-4206-944D-7467FB9562BC}">
      <dsp:nvSpPr>
        <dsp:cNvPr id="0" name=""/>
        <dsp:cNvSpPr/>
      </dsp:nvSpPr>
      <dsp:spPr>
        <a:xfrm>
          <a:off x="360047" y="936104"/>
          <a:ext cx="2455305" cy="99571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accent3">
                  <a:lumMod val="50000"/>
                </a:schemeClr>
              </a:solidFill>
            </a:rPr>
            <a:t>дружит со многими одноклассниками.</a:t>
          </a:r>
          <a:endParaRPr lang="ru-RU" sz="1500" b="1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360047" y="936104"/>
        <a:ext cx="2455305" cy="995711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23A2C0F-04A9-4831-99A5-588F57920D2B}">
      <dsp:nvSpPr>
        <dsp:cNvPr id="0" name=""/>
        <dsp:cNvSpPr/>
      </dsp:nvSpPr>
      <dsp:spPr>
        <a:xfrm>
          <a:off x="3344414" y="1152310"/>
          <a:ext cx="1476188" cy="1476369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CEC3B9B-BF08-45A2-9F45-52A07C9B779E}">
      <dsp:nvSpPr>
        <dsp:cNvPr id="0" name=""/>
        <dsp:cNvSpPr/>
      </dsp:nvSpPr>
      <dsp:spPr>
        <a:xfrm>
          <a:off x="2415983" y="0"/>
          <a:ext cx="3333049" cy="90519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u="sng" kern="1200" dirty="0" smtClean="0">
              <a:solidFill>
                <a:schemeClr val="tx2">
                  <a:lumMod val="60000"/>
                  <a:lumOff val="40000"/>
                </a:schemeClr>
              </a:solidFill>
            </a:rPr>
            <a:t>Низкий уровень</a:t>
          </a:r>
          <a:endParaRPr lang="ru-RU" sz="2800" kern="1200" dirty="0">
            <a:solidFill>
              <a:schemeClr val="tx2">
                <a:lumMod val="60000"/>
                <a:lumOff val="40000"/>
              </a:schemeClr>
            </a:solidFill>
          </a:endParaRPr>
        </a:p>
      </dsp:txBody>
      <dsp:txXfrm>
        <a:off x="2415983" y="0"/>
        <a:ext cx="3333049" cy="905192"/>
      </dsp:txXfrm>
    </dsp:sp>
    <dsp:sp modelId="{E86B3D6B-C61C-49F6-BB63-986667F99011}">
      <dsp:nvSpPr>
        <dsp:cNvPr id="0" name=""/>
        <dsp:cNvSpPr/>
      </dsp:nvSpPr>
      <dsp:spPr>
        <a:xfrm>
          <a:off x="3777429" y="1360504"/>
          <a:ext cx="1476188" cy="1476369"/>
        </a:xfrm>
        <a:prstGeom prst="ellipse">
          <a:avLst/>
        </a:prstGeom>
        <a:solidFill>
          <a:schemeClr val="accent4">
            <a:alpha val="50000"/>
            <a:hueOff val="-744128"/>
            <a:satOff val="4483"/>
            <a:lumOff val="35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91491D1-5C91-4AFF-B4CA-C956CCF33446}">
      <dsp:nvSpPr>
        <dsp:cNvPr id="0" name=""/>
        <dsp:cNvSpPr/>
      </dsp:nvSpPr>
      <dsp:spPr>
        <a:xfrm>
          <a:off x="5200404" y="864095"/>
          <a:ext cx="3029195" cy="99571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7030A0"/>
              </a:solidFill>
            </a:rPr>
            <a:t>Первоклассник отрицательно или индифферентно относится к школе, нередки жалобы на здоровье, доминирует подавленное настроение, наблюдаются нарушения дисциплины; </a:t>
          </a:r>
          <a:endParaRPr lang="ru-RU" sz="1000" b="1" kern="1200" dirty="0">
            <a:solidFill>
              <a:srgbClr val="7030A0"/>
            </a:solidFill>
          </a:endParaRPr>
        </a:p>
      </dsp:txBody>
      <dsp:txXfrm>
        <a:off x="5200404" y="864095"/>
        <a:ext cx="3029195" cy="995711"/>
      </dsp:txXfrm>
    </dsp:sp>
    <dsp:sp modelId="{0C55497F-A88F-4BA1-A30B-86D4E1EAE73E}">
      <dsp:nvSpPr>
        <dsp:cNvPr id="0" name=""/>
        <dsp:cNvSpPr/>
      </dsp:nvSpPr>
      <dsp:spPr>
        <a:xfrm>
          <a:off x="3883837" y="1828941"/>
          <a:ext cx="1476188" cy="1476369"/>
        </a:xfrm>
        <a:prstGeom prst="ellipse">
          <a:avLst/>
        </a:prstGeom>
        <a:solidFill>
          <a:schemeClr val="accent4">
            <a:alpha val="50000"/>
            <a:hueOff val="-1488257"/>
            <a:satOff val="8966"/>
            <a:lumOff val="71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0802C6B-B788-4852-934F-B04CDAE59196}">
      <dsp:nvSpPr>
        <dsp:cNvPr id="0" name=""/>
        <dsp:cNvSpPr/>
      </dsp:nvSpPr>
      <dsp:spPr>
        <a:xfrm>
          <a:off x="0" y="2016226"/>
          <a:ext cx="2741791" cy="106360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rgbClr val="002060"/>
              </a:solidFill>
            </a:rPr>
            <a:t>объясняемый учителем материал усваивает фрагментарно, самостоятельная работа с учебником затруднена, при выполнении самостоятельных учебных заданий не проявляет интереса, к урокам готовится нерегулярно; </a:t>
          </a:r>
          <a:endParaRPr lang="ru-RU" sz="900" b="1" kern="1200" dirty="0">
            <a:solidFill>
              <a:srgbClr val="002060"/>
            </a:solidFill>
          </a:endParaRPr>
        </a:p>
      </dsp:txBody>
      <dsp:txXfrm>
        <a:off x="0" y="2016226"/>
        <a:ext cx="2741791" cy="1063601"/>
      </dsp:txXfrm>
    </dsp:sp>
    <dsp:sp modelId="{1D72A75A-BCF1-436D-9758-CDDBCB8AD8AE}">
      <dsp:nvSpPr>
        <dsp:cNvPr id="0" name=""/>
        <dsp:cNvSpPr/>
      </dsp:nvSpPr>
      <dsp:spPr>
        <a:xfrm>
          <a:off x="3584294" y="2204596"/>
          <a:ext cx="1476188" cy="1476369"/>
        </a:xfrm>
        <a:prstGeom prst="ellipse">
          <a:avLst/>
        </a:prstGeom>
        <a:solidFill>
          <a:schemeClr val="accent4">
            <a:alpha val="50000"/>
            <a:hueOff val="-2232385"/>
            <a:satOff val="13449"/>
            <a:lumOff val="107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AF6E472-9454-42D3-B389-862D1FA02C6B}">
      <dsp:nvSpPr>
        <dsp:cNvPr id="0" name=""/>
        <dsp:cNvSpPr/>
      </dsp:nvSpPr>
      <dsp:spPr>
        <a:xfrm>
          <a:off x="624237" y="3312364"/>
          <a:ext cx="2691730" cy="97308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7030A0"/>
              </a:solidFill>
            </a:rPr>
            <a:t>ему необходимы постоянный контроль, систематические напоминания и побуждения со стороны учителя и родителей; </a:t>
          </a:r>
          <a:endParaRPr lang="ru-RU" sz="1000" b="1" kern="1200" dirty="0">
            <a:solidFill>
              <a:srgbClr val="7030A0"/>
            </a:solidFill>
          </a:endParaRPr>
        </a:p>
      </dsp:txBody>
      <dsp:txXfrm>
        <a:off x="624237" y="3312364"/>
        <a:ext cx="2691730" cy="973082"/>
      </dsp:txXfrm>
    </dsp:sp>
    <dsp:sp modelId="{D139F910-C4F2-49DE-923D-2B7532AD4656}">
      <dsp:nvSpPr>
        <dsp:cNvPr id="0" name=""/>
        <dsp:cNvSpPr/>
      </dsp:nvSpPr>
      <dsp:spPr>
        <a:xfrm>
          <a:off x="3104533" y="2204596"/>
          <a:ext cx="1476188" cy="1476369"/>
        </a:xfrm>
        <a:prstGeom prst="ellipse">
          <a:avLst/>
        </a:prstGeom>
        <a:solidFill>
          <a:schemeClr val="accent4">
            <a:alpha val="50000"/>
            <a:hueOff val="-2976513"/>
            <a:satOff val="17933"/>
            <a:lumOff val="143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DDCE0EA-CC67-4A7C-AFB6-947A6055BCDB}">
      <dsp:nvSpPr>
        <dsp:cNvPr id="0" name=""/>
        <dsp:cNvSpPr/>
      </dsp:nvSpPr>
      <dsp:spPr>
        <a:xfrm>
          <a:off x="5232748" y="3456380"/>
          <a:ext cx="2700272" cy="97308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00B050"/>
              </a:solidFill>
            </a:rPr>
            <a:t>сохраняет работоспособность и внимание при удлиненных паузах для отдыха, для понимания нового и решения задач по образцу требует значительной учебном помощи учителя и родителей; </a:t>
          </a:r>
          <a:endParaRPr lang="ru-RU" sz="1000" b="1" kern="1200" dirty="0">
            <a:solidFill>
              <a:srgbClr val="00B050"/>
            </a:solidFill>
          </a:endParaRPr>
        </a:p>
      </dsp:txBody>
      <dsp:txXfrm>
        <a:off x="5232748" y="3456380"/>
        <a:ext cx="2700272" cy="973082"/>
      </dsp:txXfrm>
    </dsp:sp>
    <dsp:sp modelId="{28E58A70-663C-4861-8B41-F41D3F69D76A}">
      <dsp:nvSpPr>
        <dsp:cNvPr id="0" name=""/>
        <dsp:cNvSpPr/>
      </dsp:nvSpPr>
      <dsp:spPr>
        <a:xfrm>
          <a:off x="2804990" y="1828941"/>
          <a:ext cx="1476188" cy="1476369"/>
        </a:xfrm>
        <a:prstGeom prst="ellipse">
          <a:avLst/>
        </a:prstGeom>
        <a:solidFill>
          <a:schemeClr val="accent4">
            <a:alpha val="50000"/>
            <a:hueOff val="-3720641"/>
            <a:satOff val="22416"/>
            <a:lumOff val="179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D24C38A-D624-47BF-A24B-DA200E76DC10}">
      <dsp:nvSpPr>
        <dsp:cNvPr id="0" name=""/>
        <dsp:cNvSpPr/>
      </dsp:nvSpPr>
      <dsp:spPr>
        <a:xfrm>
          <a:off x="5626404" y="2016226"/>
          <a:ext cx="2363340" cy="106360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002060"/>
              </a:solidFill>
            </a:rPr>
            <a:t>общественные поручения выполняет под   контролем,  без особого желания, пассивен; </a:t>
          </a:r>
          <a:endParaRPr lang="ru-RU" sz="1000" b="1" kern="1200" dirty="0">
            <a:solidFill>
              <a:srgbClr val="002060"/>
            </a:solidFill>
          </a:endParaRPr>
        </a:p>
      </dsp:txBody>
      <dsp:txXfrm>
        <a:off x="5626404" y="2016226"/>
        <a:ext cx="2363340" cy="1063601"/>
      </dsp:txXfrm>
    </dsp:sp>
    <dsp:sp modelId="{1CE8F39F-9E26-4AED-92F3-9BB076865F72}">
      <dsp:nvSpPr>
        <dsp:cNvPr id="0" name=""/>
        <dsp:cNvSpPr/>
      </dsp:nvSpPr>
      <dsp:spPr>
        <a:xfrm>
          <a:off x="2911398" y="1360504"/>
          <a:ext cx="1476188" cy="1476369"/>
        </a:xfrm>
        <a:prstGeom prst="ellipse">
          <a:avLst/>
        </a:prstGeom>
        <a:solidFill>
          <a:schemeClr val="accent4">
            <a:alpha val="50000"/>
            <a:hueOff val="-4464770"/>
            <a:satOff val="26899"/>
            <a:lumOff val="215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3315BF1-FA33-4D4E-92D2-A0D40472DBE4}">
      <dsp:nvSpPr>
        <dsp:cNvPr id="0" name=""/>
        <dsp:cNvSpPr/>
      </dsp:nvSpPr>
      <dsp:spPr>
        <a:xfrm>
          <a:off x="72002" y="864095"/>
          <a:ext cx="2900028" cy="99571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00B050"/>
              </a:solidFill>
            </a:rPr>
            <a:t>близких друзей не имеет, знает по имени и фамилиям лишь часть одноклассников.</a:t>
          </a:r>
          <a:endParaRPr lang="ru-RU" sz="1000" b="1" kern="1200" dirty="0">
            <a:solidFill>
              <a:srgbClr val="00B050"/>
            </a:solidFill>
          </a:endParaRPr>
        </a:p>
      </dsp:txBody>
      <dsp:txXfrm>
        <a:off x="72002" y="864095"/>
        <a:ext cx="2900028" cy="99571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12DCE27-B2AE-4003-B9F1-7B7C77789603}">
      <dsp:nvSpPr>
        <dsp:cNvPr id="0" name=""/>
        <dsp:cNvSpPr/>
      </dsp:nvSpPr>
      <dsp:spPr>
        <a:xfrm>
          <a:off x="0" y="229"/>
          <a:ext cx="4114800" cy="777638"/>
        </a:xfrm>
        <a:prstGeom prst="round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СОДЕРЖАНИЕ</a:t>
          </a:r>
          <a:endParaRPr lang="en-US" sz="4000" kern="1200" dirty="0"/>
        </a:p>
      </dsp:txBody>
      <dsp:txXfrm>
        <a:off x="0" y="229"/>
        <a:ext cx="4114800" cy="77763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3D5D28B-EA07-44D5-A410-B83006B3EAFB}">
      <dsp:nvSpPr>
        <dsp:cNvPr id="0" name=""/>
        <dsp:cNvSpPr/>
      </dsp:nvSpPr>
      <dsp:spPr>
        <a:xfrm>
          <a:off x="370372" y="0"/>
          <a:ext cx="7946054" cy="5001419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475D6F-4975-4B3F-A40F-46F19919EC51}">
      <dsp:nvSpPr>
        <dsp:cNvPr id="0" name=""/>
        <dsp:cNvSpPr/>
      </dsp:nvSpPr>
      <dsp:spPr>
        <a:xfrm>
          <a:off x="23106" y="288037"/>
          <a:ext cx="4091695" cy="1950553"/>
        </a:xfrm>
        <a:prstGeom prst="round2Diag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>
              <a:solidFill>
                <a:srgbClr val="FFFFFF"/>
              </a:solidFill>
            </a:rPr>
            <a:t>Адаптация к школе </a:t>
          </a:r>
          <a:r>
            <a:rPr lang="ru-RU" sz="1600" kern="1200" dirty="0" smtClean="0"/>
            <a:t>–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«перестройка познавательной, мотивационной и эмоционально-волевой сфер ребенка при переходе к систематическому организованному школьному обучению».</a:t>
          </a:r>
          <a:endParaRPr lang="ru-RU" sz="1600" kern="1200" dirty="0"/>
        </a:p>
      </dsp:txBody>
      <dsp:txXfrm>
        <a:off x="23106" y="288037"/>
        <a:ext cx="4091695" cy="1950553"/>
      </dsp:txXfrm>
    </dsp:sp>
    <dsp:sp modelId="{B166D2F2-EACF-4ACA-AF52-DAE4372D6446}">
      <dsp:nvSpPr>
        <dsp:cNvPr id="0" name=""/>
        <dsp:cNvSpPr/>
      </dsp:nvSpPr>
      <dsp:spPr>
        <a:xfrm>
          <a:off x="4402836" y="288037"/>
          <a:ext cx="4066942" cy="1950553"/>
        </a:xfrm>
        <a:prstGeom prst="round2Diag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Школьная адаптация понимается в современной психолого-педагогической литературе как сложный процесс приспособления ребенка к школе и школы к ребенку. </a:t>
          </a:r>
          <a:endParaRPr lang="ru-RU" sz="1800" kern="1200" dirty="0"/>
        </a:p>
      </dsp:txBody>
      <dsp:txXfrm>
        <a:off x="4402836" y="288037"/>
        <a:ext cx="4066942" cy="1950553"/>
      </dsp:txXfrm>
    </dsp:sp>
    <dsp:sp modelId="{EE1D6E52-5BB7-4BBF-934C-1C5C608018D9}">
      <dsp:nvSpPr>
        <dsp:cNvPr id="0" name=""/>
        <dsp:cNvSpPr/>
      </dsp:nvSpPr>
      <dsp:spPr>
        <a:xfrm>
          <a:off x="730425" y="2448281"/>
          <a:ext cx="3705602" cy="1682956"/>
        </a:xfrm>
        <a:prstGeom prst="round2Diag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Как правило, этот процесс благополучно заканчивается в первом полугодии, но у многих учеников может приобретать неблагоприятные черты.</a:t>
          </a:r>
          <a:endParaRPr lang="ru-RU" sz="1600" kern="1200" dirty="0"/>
        </a:p>
      </dsp:txBody>
      <dsp:txXfrm>
        <a:off x="730425" y="2448281"/>
        <a:ext cx="3705602" cy="1682956"/>
      </dsp:txXfrm>
    </dsp:sp>
    <dsp:sp modelId="{60F2570D-0B7A-49AB-8816-07374EE45D8D}">
      <dsp:nvSpPr>
        <dsp:cNvPr id="0" name=""/>
        <dsp:cNvSpPr/>
      </dsp:nvSpPr>
      <dsp:spPr>
        <a:xfrm>
          <a:off x="4509346" y="2592290"/>
          <a:ext cx="3853922" cy="1950553"/>
        </a:xfrm>
        <a:prstGeom prst="round2Diag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Результатом адаптации является «адаптированность», которая представляет собой систему качеств личности, умений и навыков, обеспечивающих успешность последующей жизнедеятельности ребенка в школе.</a:t>
          </a:r>
          <a:endParaRPr lang="ru-RU" sz="1600" kern="1200" dirty="0"/>
        </a:p>
      </dsp:txBody>
      <dsp:txXfrm>
        <a:off x="4509346" y="2592290"/>
        <a:ext cx="3853922" cy="195055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667DEB-C4E1-453F-91E4-72B2AC059064}">
      <dsp:nvSpPr>
        <dsp:cNvPr id="0" name=""/>
        <dsp:cNvSpPr/>
      </dsp:nvSpPr>
      <dsp:spPr>
        <a:xfrm>
          <a:off x="4320488" y="-72024"/>
          <a:ext cx="3776793" cy="2131142"/>
        </a:xfrm>
        <a:prstGeom prst="teardrop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Традиционно выделяют следующие виды адаптации:</a:t>
          </a:r>
          <a:endParaRPr lang="ru-RU" sz="1800" b="1" kern="1200" dirty="0"/>
        </a:p>
      </dsp:txBody>
      <dsp:txXfrm>
        <a:off x="6252048" y="322236"/>
        <a:ext cx="1393816" cy="634268"/>
      </dsp:txXfrm>
    </dsp:sp>
    <dsp:sp modelId="{B631E712-0759-46FA-B958-68832F54C104}">
      <dsp:nvSpPr>
        <dsp:cNvPr id="0" name=""/>
        <dsp:cNvSpPr/>
      </dsp:nvSpPr>
      <dsp:spPr>
        <a:xfrm>
          <a:off x="236707" y="-10538"/>
          <a:ext cx="7756184" cy="4547039"/>
        </a:xfrm>
        <a:prstGeom prst="pie">
          <a:avLst>
            <a:gd name="adj1" fmla="val 0"/>
            <a:gd name="adj2" fmla="val 540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strike="noStrike" kern="1200" spc="300" dirty="0" smtClean="0"/>
            <a:t>«Физиологическая адаптация»</a:t>
          </a:r>
          <a:r>
            <a:rPr lang="ru-RU" sz="1600" b="1" i="1" u="sng" strike="noStrike" kern="1200" spc="300" dirty="0" smtClean="0"/>
            <a:t> </a:t>
          </a:r>
          <a:r>
            <a:rPr lang="ru-RU" sz="1600" i="1" kern="1200" dirty="0" smtClean="0"/>
            <a:t>-</a:t>
          </a:r>
          <a:endParaRPr lang="ru-RU" sz="1600" kern="1200" dirty="0"/>
        </a:p>
        <a:p>
          <a:pPr marL="171450" lvl="1" indent="-171450" algn="ctr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 «свойство организма человека целесообразно перестраивать свои функции в соответствии с требованиями среды».</a:t>
          </a:r>
          <a:endParaRPr lang="ru-RU" sz="1600" kern="1200" dirty="0"/>
        </a:p>
      </dsp:txBody>
      <dsp:txXfrm>
        <a:off x="4253303" y="2344178"/>
        <a:ext cx="2862401" cy="1353285"/>
      </dsp:txXfrm>
    </dsp:sp>
    <dsp:sp modelId="{9544AD27-8A8D-4B67-AA0D-46F2D7B5A8D4}">
      <dsp:nvSpPr>
        <dsp:cNvPr id="0" name=""/>
        <dsp:cNvSpPr/>
      </dsp:nvSpPr>
      <dsp:spPr>
        <a:xfrm>
          <a:off x="504050" y="-10538"/>
          <a:ext cx="7221498" cy="4547039"/>
        </a:xfrm>
        <a:prstGeom prst="pie">
          <a:avLst>
            <a:gd name="adj1" fmla="val 5400000"/>
            <a:gd name="adj2" fmla="val 1080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kern="1200" spc="300" dirty="0" smtClean="0"/>
            <a:t>«Психологическая адаптация» </a:t>
          </a:r>
          <a:r>
            <a:rPr lang="ru-RU" sz="1600" kern="1200" spc="300" dirty="0" smtClean="0"/>
            <a:t>-</a:t>
          </a:r>
          <a:endParaRPr lang="ru-RU" sz="1600" kern="1200" spc="300" dirty="0"/>
        </a:p>
        <a:p>
          <a:pPr marL="171450" lvl="1" indent="-171450" algn="ctr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i="1" kern="1200" dirty="0" smtClean="0"/>
            <a:t>«</a:t>
          </a:r>
          <a:r>
            <a:rPr lang="ru-RU" sz="1600" kern="1200" dirty="0" smtClean="0"/>
            <a:t>направленность организма на сохранение психического здоровья»</a:t>
          </a:r>
          <a:endParaRPr lang="ru-RU" sz="1600" kern="1200" dirty="0"/>
        </a:p>
      </dsp:txBody>
      <dsp:txXfrm>
        <a:off x="1320768" y="2344178"/>
        <a:ext cx="2665076" cy="1353285"/>
      </dsp:txXfrm>
    </dsp:sp>
    <dsp:sp modelId="{43E91DDC-928B-48CD-9A11-D37A427EA03E}">
      <dsp:nvSpPr>
        <dsp:cNvPr id="0" name=""/>
        <dsp:cNvSpPr/>
      </dsp:nvSpPr>
      <dsp:spPr>
        <a:xfrm>
          <a:off x="504050" y="-72013"/>
          <a:ext cx="7221498" cy="4669990"/>
        </a:xfrm>
        <a:prstGeom prst="pie">
          <a:avLst>
            <a:gd name="adj1" fmla="val 10800000"/>
            <a:gd name="adj2" fmla="val 1620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kern="1200" spc="300" dirty="0" smtClean="0"/>
            <a:t>«Социально-психологическая адаптация»</a:t>
          </a:r>
          <a:r>
            <a:rPr lang="ru-RU" sz="1600" b="1" i="1" u="sng" kern="1200" spc="300" dirty="0" smtClean="0"/>
            <a:t> </a:t>
          </a:r>
          <a:r>
            <a:rPr lang="ru-RU" sz="1600" i="1" kern="1200" dirty="0" smtClean="0"/>
            <a:t>-</a:t>
          </a:r>
          <a:endParaRPr lang="ru-RU" sz="1600" kern="1200" dirty="0"/>
        </a:p>
        <a:p>
          <a:pPr marL="114300" lvl="1" indent="-114300" algn="ctr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i="1" kern="1200" dirty="0" smtClean="0"/>
            <a:t>« </a:t>
          </a:r>
          <a:r>
            <a:rPr lang="ru-RU" sz="1200" kern="1200" dirty="0" smtClean="0"/>
            <a:t>процесс приспособле­ния личности к взаимодействию и общению с новым коллективом». </a:t>
          </a:r>
          <a:endParaRPr lang="ru-RU" sz="1200" kern="1200" dirty="0"/>
        </a:p>
      </dsp:txBody>
      <dsp:txXfrm>
        <a:off x="1320768" y="789710"/>
        <a:ext cx="2665076" cy="1389877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7BC0E02-2C5F-4040-B8E9-C44E5F29C254}">
      <dsp:nvSpPr>
        <dsp:cNvPr id="0" name=""/>
        <dsp:cNvSpPr/>
      </dsp:nvSpPr>
      <dsp:spPr>
        <a:xfrm>
          <a:off x="4084" y="1194026"/>
          <a:ext cx="1644493" cy="13563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57150" lvl="1" indent="-57150" algn="ctr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Понятие «затрудненной школьной адаптации» является собирательным и включает такие признаки, как: </a:t>
          </a:r>
          <a:endParaRPr lang="ru-RU" sz="1100" kern="1200" dirty="0"/>
        </a:p>
      </dsp:txBody>
      <dsp:txXfrm>
        <a:off x="4084" y="1194026"/>
        <a:ext cx="1644493" cy="1065714"/>
      </dsp:txXfrm>
    </dsp:sp>
    <dsp:sp modelId="{610862AF-710B-441B-BD8E-6E4EA004C4C1}">
      <dsp:nvSpPr>
        <dsp:cNvPr id="0" name=""/>
        <dsp:cNvSpPr/>
      </dsp:nvSpPr>
      <dsp:spPr>
        <a:xfrm>
          <a:off x="918634" y="1482545"/>
          <a:ext cx="1864574" cy="1864574"/>
        </a:xfrm>
        <a:prstGeom prst="leftCircularArrow">
          <a:avLst>
            <a:gd name="adj1" fmla="val 3426"/>
            <a:gd name="adj2" fmla="val 424335"/>
            <a:gd name="adj3" fmla="val 2199846"/>
            <a:gd name="adj4" fmla="val 9024489"/>
            <a:gd name="adj5" fmla="val 3997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FEDE1B0-E9D3-45EB-B2F5-222A42EB38DD}">
      <dsp:nvSpPr>
        <dsp:cNvPr id="0" name=""/>
        <dsp:cNvSpPr/>
      </dsp:nvSpPr>
      <dsp:spPr>
        <a:xfrm>
          <a:off x="369527" y="2259740"/>
          <a:ext cx="1461772" cy="58129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ПРИЗНАКИ:</a:t>
          </a:r>
          <a:endParaRPr lang="ru-RU" sz="1200" b="1" kern="1200" dirty="0"/>
        </a:p>
      </dsp:txBody>
      <dsp:txXfrm>
        <a:off x="369527" y="2259740"/>
        <a:ext cx="1461772" cy="581298"/>
      </dsp:txXfrm>
    </dsp:sp>
    <dsp:sp modelId="{18D07C06-53A0-442E-BCCF-0EEF980E9D76}">
      <dsp:nvSpPr>
        <dsp:cNvPr id="0" name=""/>
        <dsp:cNvSpPr/>
      </dsp:nvSpPr>
      <dsp:spPr>
        <a:xfrm>
          <a:off x="2135489" y="1194026"/>
          <a:ext cx="1644493" cy="13563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57150" lvl="1" indent="-57150" algn="ctr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характер семейных отношений и влияний,</a:t>
          </a:r>
          <a:endParaRPr lang="ru-RU" sz="900" kern="1200" dirty="0"/>
        </a:p>
        <a:p>
          <a:pPr marL="57150" lvl="1" indent="-57150" algn="ctr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особенности школьной образовательной среды,</a:t>
          </a:r>
          <a:endParaRPr lang="ru-RU" sz="900" kern="1200" dirty="0"/>
        </a:p>
        <a:p>
          <a:pPr marL="57150" lvl="1" indent="-57150" algn="ctr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межличностных неформальных отношений.</a:t>
          </a:r>
          <a:endParaRPr lang="ru-RU" sz="900" kern="1200" dirty="0"/>
        </a:p>
      </dsp:txBody>
      <dsp:txXfrm>
        <a:off x="2135489" y="1484675"/>
        <a:ext cx="1644493" cy="1065714"/>
      </dsp:txXfrm>
    </dsp:sp>
    <dsp:sp modelId="{FE63FE52-EFA0-4A7D-9E40-E8746C42E14E}">
      <dsp:nvSpPr>
        <dsp:cNvPr id="0" name=""/>
        <dsp:cNvSpPr/>
      </dsp:nvSpPr>
      <dsp:spPr>
        <a:xfrm>
          <a:off x="3076742" y="231661"/>
          <a:ext cx="2158538" cy="2158538"/>
        </a:xfrm>
        <a:prstGeom prst="circularArrow">
          <a:avLst>
            <a:gd name="adj1" fmla="val 2959"/>
            <a:gd name="adj2" fmla="val 362525"/>
            <a:gd name="adj3" fmla="val 19114255"/>
            <a:gd name="adj4" fmla="val 12227802"/>
            <a:gd name="adj5" fmla="val 3453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0FC0E6B-D3A9-4933-B659-0AF77F6E981F}">
      <dsp:nvSpPr>
        <dsp:cNvPr id="0" name=""/>
        <dsp:cNvSpPr/>
      </dsp:nvSpPr>
      <dsp:spPr>
        <a:xfrm>
          <a:off x="2500932" y="903376"/>
          <a:ext cx="1461772" cy="581298"/>
        </a:xfrm>
        <a:prstGeom prst="roundRect">
          <a:avLst>
            <a:gd name="adj" fmla="val 1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социально-средовые признаки</a:t>
          </a:r>
          <a:endParaRPr lang="ru-RU" sz="1200" b="1" kern="1200" dirty="0"/>
        </a:p>
      </dsp:txBody>
      <dsp:txXfrm>
        <a:off x="2500932" y="903376"/>
        <a:ext cx="1461772" cy="581298"/>
      </dsp:txXfrm>
    </dsp:sp>
    <dsp:sp modelId="{F903F563-C222-4619-96AA-F2A4D1A269A7}">
      <dsp:nvSpPr>
        <dsp:cNvPr id="0" name=""/>
        <dsp:cNvSpPr/>
      </dsp:nvSpPr>
      <dsp:spPr>
        <a:xfrm>
          <a:off x="4330816" y="792087"/>
          <a:ext cx="1644493" cy="18120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57150" lvl="1" indent="-57150" algn="ctr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индивидуально-личностные, акцентуированные особенности, препятствующие нормальному включению в учебный процесс,</a:t>
          </a:r>
          <a:endParaRPr lang="ru-RU" sz="900" kern="1200" dirty="0"/>
        </a:p>
        <a:p>
          <a:pPr marL="57150" lvl="1" indent="-57150" algn="ctr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динамика формирования </a:t>
          </a:r>
          <a:r>
            <a:rPr lang="ru-RU" sz="900" kern="1200" dirty="0" err="1" smtClean="0"/>
            <a:t>девиантного</a:t>
          </a:r>
          <a:r>
            <a:rPr lang="ru-RU" sz="900" kern="1200" dirty="0" smtClean="0"/>
            <a:t>, антиобщественного поведения. </a:t>
          </a:r>
          <a:endParaRPr lang="ru-RU" sz="900" kern="1200" dirty="0"/>
        </a:p>
      </dsp:txBody>
      <dsp:txXfrm>
        <a:off x="4330816" y="792087"/>
        <a:ext cx="1644493" cy="1423719"/>
      </dsp:txXfrm>
    </dsp:sp>
    <dsp:sp modelId="{B7E18C35-9BB0-4269-AD28-8669581FAA5D}">
      <dsp:nvSpPr>
        <dsp:cNvPr id="0" name=""/>
        <dsp:cNvSpPr/>
      </dsp:nvSpPr>
      <dsp:spPr>
        <a:xfrm>
          <a:off x="5182900" y="1486739"/>
          <a:ext cx="1864584" cy="1864584"/>
        </a:xfrm>
        <a:prstGeom prst="leftCircularArrow">
          <a:avLst>
            <a:gd name="adj1" fmla="val 3426"/>
            <a:gd name="adj2" fmla="val 424333"/>
            <a:gd name="adj3" fmla="val 2211623"/>
            <a:gd name="adj4" fmla="val 9036269"/>
            <a:gd name="adj5" fmla="val 3997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3EF75E8-D61A-4F1B-89B7-5BF1530513B5}">
      <dsp:nvSpPr>
        <dsp:cNvPr id="0" name=""/>
        <dsp:cNvSpPr/>
      </dsp:nvSpPr>
      <dsp:spPr>
        <a:xfrm>
          <a:off x="4632337" y="2261367"/>
          <a:ext cx="1461772" cy="581298"/>
        </a:xfrm>
        <a:prstGeom prst="roundRect">
          <a:avLst>
            <a:gd name="adj" fmla="val 1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психологические признаки</a:t>
          </a:r>
          <a:endParaRPr lang="ru-RU" sz="1200" b="1" kern="1200" dirty="0"/>
        </a:p>
      </dsp:txBody>
      <dsp:txXfrm>
        <a:off x="4632337" y="2261367"/>
        <a:ext cx="1461772" cy="581298"/>
      </dsp:txXfrm>
    </dsp:sp>
    <dsp:sp modelId="{39732B6D-A006-443C-9A3E-6BDC52618257}">
      <dsp:nvSpPr>
        <dsp:cNvPr id="0" name=""/>
        <dsp:cNvSpPr/>
      </dsp:nvSpPr>
      <dsp:spPr>
        <a:xfrm>
          <a:off x="6398300" y="720078"/>
          <a:ext cx="1644493" cy="23042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57150" lvl="1" indent="-57150" algn="ctr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отклонения психофизического развития, </a:t>
          </a:r>
          <a:endParaRPr lang="ru-RU" sz="900" kern="1200" dirty="0"/>
        </a:p>
        <a:p>
          <a:pPr marL="57150" lvl="1" indent="-57150" algn="ctr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уровень общей заболеваемости и связанный с ним ассенизации учащихся, </a:t>
          </a:r>
          <a:endParaRPr lang="ru-RU" sz="900" kern="1200" dirty="0"/>
        </a:p>
        <a:p>
          <a:pPr marL="57150" lvl="1" indent="-57150" algn="ctr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проявления часто наблюдаемой церебрально-органической недостаточности с клинически выраженными симптомами, </a:t>
          </a:r>
          <a:endParaRPr lang="ru-RU" sz="900" kern="1200" dirty="0"/>
        </a:p>
        <a:p>
          <a:pPr marL="57150" lvl="1" indent="-57150" algn="ctr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затрудняющими обучение.</a:t>
          </a:r>
          <a:endParaRPr lang="ru-RU" sz="900" kern="1200" dirty="0"/>
        </a:p>
      </dsp:txBody>
      <dsp:txXfrm>
        <a:off x="6398300" y="1213848"/>
        <a:ext cx="1644493" cy="1810488"/>
      </dsp:txXfrm>
    </dsp:sp>
    <dsp:sp modelId="{63C9CE53-5291-4379-8088-42DF70C0C4A7}">
      <dsp:nvSpPr>
        <dsp:cNvPr id="0" name=""/>
        <dsp:cNvSpPr/>
      </dsp:nvSpPr>
      <dsp:spPr>
        <a:xfrm>
          <a:off x="6563071" y="504053"/>
          <a:ext cx="1461772" cy="581298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медицинские признаки</a:t>
          </a:r>
          <a:endParaRPr lang="ru-RU" sz="1200" b="1" kern="1200" dirty="0"/>
        </a:p>
      </dsp:txBody>
      <dsp:txXfrm>
        <a:off x="6563071" y="504053"/>
        <a:ext cx="1461772" cy="581298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374A5B4-9048-4A5F-8645-AC2E48CC1744}">
      <dsp:nvSpPr>
        <dsp:cNvPr id="0" name=""/>
        <dsp:cNvSpPr/>
      </dsp:nvSpPr>
      <dsp:spPr>
        <a:xfrm>
          <a:off x="617219" y="0"/>
          <a:ext cx="6995160" cy="4525963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FE35D8-704B-4B10-8B76-7513DF65219D}">
      <dsp:nvSpPr>
        <dsp:cNvPr id="0" name=""/>
        <dsp:cNvSpPr/>
      </dsp:nvSpPr>
      <dsp:spPr>
        <a:xfrm>
          <a:off x="154360" y="0"/>
          <a:ext cx="2413164" cy="345213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1. </a:t>
          </a:r>
          <a:r>
            <a:rPr lang="ru-RU" sz="1200" kern="1200" dirty="0" err="1" smtClean="0"/>
            <a:t>Неуспешность</a:t>
          </a:r>
          <a:r>
            <a:rPr lang="ru-RU" sz="1200" kern="1200" dirty="0" smtClean="0"/>
            <a:t> ребенка в обучении по программам, соответствующим способностям ребенка, включая такие формальные признаки, как хроническая неуспеваемость, второгодничество, и качественные признаки в виде недостаточности и отрывочности общеобразовательных сведений бессистемных знаний и учебных навыков. Мы оцениваем этот параметр как когнитивный компонент школьной </a:t>
          </a:r>
          <a:r>
            <a:rPr lang="ru-RU" sz="1200" kern="1200" dirty="0" err="1" smtClean="0"/>
            <a:t>дезадаптации</a:t>
          </a:r>
          <a:r>
            <a:rPr lang="ru-RU" sz="1200" kern="1200" dirty="0" smtClean="0"/>
            <a:t>.</a:t>
          </a:r>
          <a:endParaRPr lang="ru-RU" sz="1200" kern="1200" dirty="0"/>
        </a:p>
      </dsp:txBody>
      <dsp:txXfrm>
        <a:off x="154360" y="0"/>
        <a:ext cx="2413164" cy="3452133"/>
      </dsp:txXfrm>
    </dsp:sp>
    <dsp:sp modelId="{972BF6C2-17AB-4E7E-8265-8ED8D04EF0FA}">
      <dsp:nvSpPr>
        <dsp:cNvPr id="0" name=""/>
        <dsp:cNvSpPr/>
      </dsp:nvSpPr>
      <dsp:spPr>
        <a:xfrm>
          <a:off x="2818656" y="748684"/>
          <a:ext cx="2413164" cy="3604657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2. Постоянные нарушения эмоционально-личностного отношения отдельным предметам и обучению в целом, к учителям, к жизненной перспективе, связанной с учебой, например, равнодушно безучастное, пассивно-негативное, протестное, демонстративно-пренебрежительное и другие значимые, активно проявляемые ребенком и подростом формы отклонения к обучению (эмоционально-оценочный, личностный компонент школьной </a:t>
          </a:r>
          <a:r>
            <a:rPr lang="ru-RU" sz="1200" kern="1200" dirty="0" err="1" smtClean="0"/>
            <a:t>дезадаптации</a:t>
          </a:r>
          <a:r>
            <a:rPr lang="ru-RU" sz="1200" kern="1200" dirty="0" smtClean="0"/>
            <a:t>).</a:t>
          </a:r>
          <a:endParaRPr lang="ru-RU" sz="1200" kern="1200" dirty="0"/>
        </a:p>
      </dsp:txBody>
      <dsp:txXfrm>
        <a:off x="2818656" y="748684"/>
        <a:ext cx="2413164" cy="3604657"/>
      </dsp:txXfrm>
    </dsp:sp>
    <dsp:sp modelId="{33D6659F-2EE3-4B70-8808-F370AC7131BB}">
      <dsp:nvSpPr>
        <dsp:cNvPr id="0" name=""/>
        <dsp:cNvSpPr/>
      </dsp:nvSpPr>
      <dsp:spPr>
        <a:xfrm>
          <a:off x="5770983" y="604668"/>
          <a:ext cx="2413164" cy="3316625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3. Систематически повторяющиеся нарушения поведения в школьном обучении и в школьной среде. Неконтактность и пассивно-отказные реакции, включая полный отказ от посещения школы; стойкое </a:t>
          </a:r>
          <a:r>
            <a:rPr lang="ru-RU" sz="1100" kern="1200" dirty="0" err="1" smtClean="0"/>
            <a:t>антидисциплинарное</a:t>
          </a:r>
          <a:r>
            <a:rPr lang="ru-RU" sz="1100" kern="1200" dirty="0" smtClean="0"/>
            <a:t> поведение с оппозиционным, </a:t>
          </a:r>
          <a:r>
            <a:rPr lang="ru-RU" sz="1100" kern="1200" dirty="0" err="1" smtClean="0"/>
            <a:t>опозиционно-вызывающим</a:t>
          </a:r>
          <a:r>
            <a:rPr lang="ru-RU" sz="1100" kern="1200" dirty="0" smtClean="0"/>
            <a:t> поведением, включая активное противопоставление себя соученикам, учителям, демонстративное пренебрежение правилам школьной жизни, случаи школьного вандализма (поведенческий компонент школьной </a:t>
          </a:r>
          <a:r>
            <a:rPr lang="ru-RU" sz="1100" kern="1200" dirty="0" err="1" smtClean="0"/>
            <a:t>дезадаптации</a:t>
          </a:r>
          <a:r>
            <a:rPr lang="ru-RU" sz="1100" kern="1200" dirty="0" smtClean="0"/>
            <a:t>).</a:t>
          </a:r>
          <a:endParaRPr lang="ru-RU" sz="1100" kern="1200" dirty="0"/>
        </a:p>
      </dsp:txBody>
      <dsp:txXfrm>
        <a:off x="5770983" y="604668"/>
        <a:ext cx="2413164" cy="3316625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5BBD922-CB50-41E3-A24F-FCADB566E701}">
      <dsp:nvSpPr>
        <dsp:cNvPr id="0" name=""/>
        <dsp:cNvSpPr/>
      </dsp:nvSpPr>
      <dsp:spPr>
        <a:xfrm>
          <a:off x="0" y="418615"/>
          <a:ext cx="7992888" cy="51333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К числу факторов (причин), отрицательно влияющих на развитие ребенка относят следующие:</a:t>
          </a:r>
          <a:endParaRPr lang="ru-RU" sz="1400" b="1" kern="1200" dirty="0"/>
        </a:p>
      </dsp:txBody>
      <dsp:txXfrm>
        <a:off x="0" y="418615"/>
        <a:ext cx="7992888" cy="513337"/>
      </dsp:txXfrm>
    </dsp:sp>
    <dsp:sp modelId="{97059EE7-FAA6-412A-AF9B-10F8BA935D1D}">
      <dsp:nvSpPr>
        <dsp:cNvPr id="0" name=""/>
        <dsp:cNvSpPr/>
      </dsp:nvSpPr>
      <dsp:spPr>
        <a:xfrm>
          <a:off x="0" y="969393"/>
          <a:ext cx="7992888" cy="513337"/>
        </a:xfrm>
        <a:prstGeom prst="roundRect">
          <a:avLst/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just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</a:rPr>
            <a:t>несоответствие школьного режима санитарно-гигиеническим условиям обучения, ориентированным на средневозрастные нормы, психофизиологическим особенностям физически и психически ослабленных детей;</a:t>
          </a:r>
          <a:endParaRPr lang="ru-RU" sz="1300" kern="1200" dirty="0">
            <a:solidFill>
              <a:schemeClr val="tx1"/>
            </a:solidFill>
          </a:endParaRPr>
        </a:p>
      </dsp:txBody>
      <dsp:txXfrm>
        <a:off x="0" y="969393"/>
        <a:ext cx="7992888" cy="513337"/>
      </dsp:txXfrm>
    </dsp:sp>
    <dsp:sp modelId="{8E8201DE-0AB6-45C3-B57A-838F915B8A20}">
      <dsp:nvSpPr>
        <dsp:cNvPr id="0" name=""/>
        <dsp:cNvSpPr/>
      </dsp:nvSpPr>
      <dsp:spPr>
        <a:xfrm>
          <a:off x="0" y="1520170"/>
          <a:ext cx="7992888" cy="513337"/>
        </a:xfrm>
        <a:prstGeom prst="roundRect">
          <a:avLst/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</a:rPr>
            <a:t>несоответствие этим особенностям темпа учебной работы в гетерогенном классе;</a:t>
          </a:r>
          <a:endParaRPr lang="ru-RU" sz="1300" kern="1200" dirty="0">
            <a:solidFill>
              <a:schemeClr val="tx1"/>
            </a:solidFill>
          </a:endParaRPr>
        </a:p>
      </dsp:txBody>
      <dsp:txXfrm>
        <a:off x="0" y="1520170"/>
        <a:ext cx="7992888" cy="513337"/>
      </dsp:txXfrm>
    </dsp:sp>
    <dsp:sp modelId="{A411CF66-B761-40DC-84B6-D85E7E7127F0}">
      <dsp:nvSpPr>
        <dsp:cNvPr id="0" name=""/>
        <dsp:cNvSpPr/>
      </dsp:nvSpPr>
      <dsp:spPr>
        <a:xfrm>
          <a:off x="0" y="2070947"/>
          <a:ext cx="7992888" cy="513337"/>
        </a:xfrm>
        <a:prstGeom prst="roundRect">
          <a:avLst/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</a:rPr>
            <a:t>экстенсивный характер учебных нагрузок;</a:t>
          </a:r>
          <a:endParaRPr lang="ru-RU" sz="1300" kern="1200" dirty="0">
            <a:solidFill>
              <a:schemeClr val="tx1"/>
            </a:solidFill>
          </a:endParaRPr>
        </a:p>
      </dsp:txBody>
      <dsp:txXfrm>
        <a:off x="0" y="2070947"/>
        <a:ext cx="7992888" cy="513337"/>
      </dsp:txXfrm>
    </dsp:sp>
    <dsp:sp modelId="{1566619F-DC59-4FF3-8381-C7F3D51DD979}">
      <dsp:nvSpPr>
        <dsp:cNvPr id="0" name=""/>
        <dsp:cNvSpPr/>
      </dsp:nvSpPr>
      <dsp:spPr>
        <a:xfrm>
          <a:off x="0" y="2621725"/>
          <a:ext cx="7992888" cy="513337"/>
        </a:xfrm>
        <a:prstGeom prst="roundRect">
          <a:avLst/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just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</a:rPr>
            <a:t>преобладание отрицательной оценочной ситуации и, возникающие на этой почве «смысловые барьеры» в отношениях ребенка и педагогами;</a:t>
          </a:r>
          <a:endParaRPr lang="ru-RU" sz="1300" kern="1200" dirty="0">
            <a:solidFill>
              <a:schemeClr val="tx1"/>
            </a:solidFill>
          </a:endParaRPr>
        </a:p>
      </dsp:txBody>
      <dsp:txXfrm>
        <a:off x="0" y="2621725"/>
        <a:ext cx="7992888" cy="513337"/>
      </dsp:txXfrm>
    </dsp:sp>
    <dsp:sp modelId="{E6E66D0B-C4FB-4E2D-82BC-FAEBB6E6AF8C}">
      <dsp:nvSpPr>
        <dsp:cNvPr id="0" name=""/>
        <dsp:cNvSpPr/>
      </dsp:nvSpPr>
      <dsp:spPr>
        <a:xfrm>
          <a:off x="0" y="3172502"/>
          <a:ext cx="7992888" cy="513337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just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</a:rPr>
            <a:t>повышенный уровень </a:t>
          </a:r>
          <a:r>
            <a:rPr lang="ru-RU" sz="1300" kern="1200" dirty="0" err="1" smtClean="0">
              <a:solidFill>
                <a:schemeClr val="tx1"/>
              </a:solidFill>
            </a:rPr>
            <a:t>респектации</a:t>
          </a:r>
          <a:r>
            <a:rPr lang="ru-RU" sz="1300" kern="1200" dirty="0" smtClean="0">
              <a:solidFill>
                <a:schemeClr val="tx1"/>
              </a:solidFill>
            </a:rPr>
            <a:t> родителей в отношении своего ребенка, невозможность ребенка оправдать их ожидания и надежды и, в связи с этим возникающая психотравмирующая ситуация в семье. </a:t>
          </a:r>
          <a:endParaRPr lang="ru-RU" sz="1300" kern="1200" dirty="0">
            <a:solidFill>
              <a:schemeClr val="tx1"/>
            </a:solidFill>
          </a:endParaRPr>
        </a:p>
      </dsp:txBody>
      <dsp:txXfrm>
        <a:off x="0" y="3172502"/>
        <a:ext cx="7992888" cy="513337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F0961A-2977-42BE-800C-ACB235559934}">
      <dsp:nvSpPr>
        <dsp:cNvPr id="0" name=""/>
        <dsp:cNvSpPr/>
      </dsp:nvSpPr>
      <dsp:spPr>
        <a:xfrm>
          <a:off x="0" y="72006"/>
          <a:ext cx="8085584" cy="5569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По результатам исследований Я.Л. Коломинского и Е.А. Панько позитивную роль в адаптации к школе играют следующие факторы (причины):</a:t>
          </a:r>
          <a:endParaRPr lang="ru-RU" sz="1400" b="1" kern="1200" dirty="0"/>
        </a:p>
      </dsp:txBody>
      <dsp:txXfrm>
        <a:off x="0" y="72006"/>
        <a:ext cx="8085584" cy="556920"/>
      </dsp:txXfrm>
    </dsp:sp>
    <dsp:sp modelId="{3FA76D0D-FA27-44F9-B95E-9BDA1A390166}">
      <dsp:nvSpPr>
        <dsp:cNvPr id="0" name=""/>
        <dsp:cNvSpPr/>
      </dsp:nvSpPr>
      <dsp:spPr>
        <a:xfrm>
          <a:off x="0" y="661884"/>
          <a:ext cx="8085584" cy="556920"/>
        </a:xfrm>
        <a:prstGeom prst="roundRect">
          <a:avLst/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благоприятная семейная микросреда, для которой характерно отсутствие конфликтных ситуаций;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0" y="661884"/>
        <a:ext cx="8085584" cy="556920"/>
      </dsp:txXfrm>
    </dsp:sp>
    <dsp:sp modelId="{2F23C225-258B-46A0-A1C1-0B383E632BB8}">
      <dsp:nvSpPr>
        <dsp:cNvPr id="0" name=""/>
        <dsp:cNvSpPr/>
      </dsp:nvSpPr>
      <dsp:spPr>
        <a:xfrm>
          <a:off x="0" y="1259124"/>
          <a:ext cx="8085584" cy="556920"/>
        </a:xfrm>
        <a:prstGeom prst="roundRect">
          <a:avLst/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правильные методы воспитания в семье;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0" y="1259124"/>
        <a:ext cx="8085584" cy="556920"/>
      </dsp:txXfrm>
    </dsp:sp>
    <dsp:sp modelId="{B382F01C-2A1A-4ED1-85E5-F396CF2FECA3}">
      <dsp:nvSpPr>
        <dsp:cNvPr id="0" name=""/>
        <dsp:cNvSpPr/>
      </dsp:nvSpPr>
      <dsp:spPr>
        <a:xfrm>
          <a:off x="0" y="1856364"/>
          <a:ext cx="8085584" cy="556920"/>
        </a:xfrm>
        <a:prstGeom prst="roundRect">
          <a:avLst/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полноценное общение с ребенком, заинтересованность в подготовке ребенка к школе;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0" y="1856364"/>
        <a:ext cx="8085584" cy="556920"/>
      </dsp:txXfrm>
    </dsp:sp>
    <dsp:sp modelId="{6CA5BFDC-237D-4DAA-A671-CEAC77941733}">
      <dsp:nvSpPr>
        <dsp:cNvPr id="0" name=""/>
        <dsp:cNvSpPr/>
      </dsp:nvSpPr>
      <dsp:spPr>
        <a:xfrm>
          <a:off x="0" y="2453604"/>
          <a:ext cx="8085584" cy="556920"/>
        </a:xfrm>
        <a:prstGeom prst="roundRect">
          <a:avLst/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тесный контакт родителей с учителем;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0" y="2453604"/>
        <a:ext cx="8085584" cy="556920"/>
      </dsp:txXfrm>
    </dsp:sp>
    <dsp:sp modelId="{6B053957-1B5A-47EF-80FA-5C607D561CF4}">
      <dsp:nvSpPr>
        <dsp:cNvPr id="0" name=""/>
        <dsp:cNvSpPr/>
      </dsp:nvSpPr>
      <dsp:spPr>
        <a:xfrm>
          <a:off x="0" y="3050844"/>
          <a:ext cx="8085584" cy="55692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выполнение ребенком требований школьного режима.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0" y="3050844"/>
        <a:ext cx="8085584" cy="55692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484E14D-8459-4E58-9041-097BCD4C1CEB}">
      <dsp:nvSpPr>
        <dsp:cNvPr id="0" name=""/>
        <dsp:cNvSpPr/>
      </dsp:nvSpPr>
      <dsp:spPr>
        <a:xfrm>
          <a:off x="3433697" y="1152310"/>
          <a:ext cx="1476188" cy="1476369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7314AD7-32FE-4EED-9A6C-9FFD3B700B8A}">
      <dsp:nvSpPr>
        <dsp:cNvPr id="0" name=""/>
        <dsp:cNvSpPr/>
      </dsp:nvSpPr>
      <dsp:spPr>
        <a:xfrm>
          <a:off x="2649277" y="0"/>
          <a:ext cx="3045026" cy="90519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sng" kern="1200" dirty="0" smtClean="0">
              <a:solidFill>
                <a:srgbClr val="FF0000"/>
              </a:solidFill>
            </a:rPr>
            <a:t>Высокий уровень</a:t>
          </a:r>
          <a:endParaRPr lang="ru-RU" sz="2400" kern="1200" dirty="0">
            <a:solidFill>
              <a:srgbClr val="FF0000"/>
            </a:solidFill>
          </a:endParaRPr>
        </a:p>
      </dsp:txBody>
      <dsp:txXfrm>
        <a:off x="2649277" y="0"/>
        <a:ext cx="3045026" cy="905192"/>
      </dsp:txXfrm>
    </dsp:sp>
    <dsp:sp modelId="{00B5E300-702C-4F3E-94DE-F3FBF6CDD4EC}">
      <dsp:nvSpPr>
        <dsp:cNvPr id="0" name=""/>
        <dsp:cNvSpPr/>
      </dsp:nvSpPr>
      <dsp:spPr>
        <a:xfrm>
          <a:off x="3866712" y="1360504"/>
          <a:ext cx="1476188" cy="1476369"/>
        </a:xfrm>
        <a:prstGeom prst="ellipse">
          <a:avLst/>
        </a:prstGeom>
        <a:solidFill>
          <a:schemeClr val="accent5">
            <a:alpha val="50000"/>
            <a:hueOff val="-1655646"/>
            <a:satOff val="6635"/>
            <a:lumOff val="143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4D42E2F-424C-4632-8E93-265565BA7F1E}">
      <dsp:nvSpPr>
        <dsp:cNvPr id="0" name=""/>
        <dsp:cNvSpPr/>
      </dsp:nvSpPr>
      <dsp:spPr>
        <a:xfrm>
          <a:off x="5066998" y="864095"/>
          <a:ext cx="3162601" cy="99571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CC00"/>
              </a:solidFill>
            </a:rPr>
            <a:t>Первоклассник положительно относится к школе, предъявляемые требования воспринимает адекватно; </a:t>
          </a:r>
          <a:endParaRPr lang="ru-RU" sz="1400" b="1" kern="1200" dirty="0">
            <a:solidFill>
              <a:srgbClr val="00CC00"/>
            </a:solidFill>
          </a:endParaRPr>
        </a:p>
      </dsp:txBody>
      <dsp:txXfrm>
        <a:off x="5066998" y="864095"/>
        <a:ext cx="3162601" cy="995711"/>
      </dsp:txXfrm>
    </dsp:sp>
    <dsp:sp modelId="{884624DA-AD48-4836-A527-7FB9E8D5E0E2}">
      <dsp:nvSpPr>
        <dsp:cNvPr id="0" name=""/>
        <dsp:cNvSpPr/>
      </dsp:nvSpPr>
      <dsp:spPr>
        <a:xfrm>
          <a:off x="3973120" y="1828941"/>
          <a:ext cx="1476188" cy="1476369"/>
        </a:xfrm>
        <a:prstGeom prst="ellipse">
          <a:avLst/>
        </a:prstGeom>
        <a:solidFill>
          <a:schemeClr val="accent5">
            <a:alpha val="50000"/>
            <a:hueOff val="-3311292"/>
            <a:satOff val="13270"/>
            <a:lumOff val="287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C245172-64B8-43CC-B8B8-A5508CAC4EBB}">
      <dsp:nvSpPr>
        <dsp:cNvPr id="0" name=""/>
        <dsp:cNvSpPr/>
      </dsp:nvSpPr>
      <dsp:spPr>
        <a:xfrm>
          <a:off x="216786" y="1927692"/>
          <a:ext cx="2360156" cy="152869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7030A0"/>
              </a:solidFill>
            </a:rPr>
            <a:t>учебный материал усваивает                 легко, глубоко и полно овладевает программным материалом, решает усложненные задачи; </a:t>
          </a:r>
          <a:endParaRPr lang="ru-RU" sz="1400" b="1" kern="1200" dirty="0">
            <a:solidFill>
              <a:srgbClr val="7030A0"/>
            </a:solidFill>
          </a:endParaRPr>
        </a:p>
      </dsp:txBody>
      <dsp:txXfrm>
        <a:off x="216786" y="1927692"/>
        <a:ext cx="2360156" cy="1528692"/>
      </dsp:txXfrm>
    </dsp:sp>
    <dsp:sp modelId="{CEED2DCE-2CF9-4E30-82FF-169516EFE02D}">
      <dsp:nvSpPr>
        <dsp:cNvPr id="0" name=""/>
        <dsp:cNvSpPr/>
      </dsp:nvSpPr>
      <dsp:spPr>
        <a:xfrm>
          <a:off x="3673577" y="2204596"/>
          <a:ext cx="1476188" cy="1476369"/>
        </a:xfrm>
        <a:prstGeom prst="ellipse">
          <a:avLst/>
        </a:prstGeom>
        <a:solidFill>
          <a:schemeClr val="accent5">
            <a:alpha val="50000"/>
            <a:hueOff val="-4966938"/>
            <a:satOff val="19906"/>
            <a:lumOff val="431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088DAE2-C1C8-4EFB-AB39-40DAFFA6C8CE}">
      <dsp:nvSpPr>
        <dsp:cNvPr id="0" name=""/>
        <dsp:cNvSpPr/>
      </dsp:nvSpPr>
      <dsp:spPr>
        <a:xfrm>
          <a:off x="1043821" y="3528388"/>
          <a:ext cx="3159775" cy="97308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CC00"/>
              </a:solidFill>
            </a:rPr>
            <a:t>прилежен, внимательно слушает объяснения учителя; </a:t>
          </a:r>
          <a:endParaRPr lang="ru-RU" sz="1400" b="1" kern="1200" dirty="0">
            <a:solidFill>
              <a:srgbClr val="00CC00"/>
            </a:solidFill>
          </a:endParaRPr>
        </a:p>
      </dsp:txBody>
      <dsp:txXfrm>
        <a:off x="1043821" y="3528388"/>
        <a:ext cx="3159775" cy="973082"/>
      </dsp:txXfrm>
    </dsp:sp>
    <dsp:sp modelId="{FCC259A5-BD30-46C7-969B-6841C54AE962}">
      <dsp:nvSpPr>
        <dsp:cNvPr id="0" name=""/>
        <dsp:cNvSpPr/>
      </dsp:nvSpPr>
      <dsp:spPr>
        <a:xfrm>
          <a:off x="3193816" y="2204596"/>
          <a:ext cx="1476188" cy="1476369"/>
        </a:xfrm>
        <a:prstGeom prst="ellipse">
          <a:avLst/>
        </a:prstGeom>
        <a:solidFill>
          <a:schemeClr val="accent5">
            <a:alpha val="50000"/>
            <a:hueOff val="-6622584"/>
            <a:satOff val="26541"/>
            <a:lumOff val="575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84AE770-7DBE-4FE2-B5C0-3DBDB7B6C1D3}">
      <dsp:nvSpPr>
        <dsp:cNvPr id="0" name=""/>
        <dsp:cNvSpPr/>
      </dsp:nvSpPr>
      <dsp:spPr>
        <a:xfrm>
          <a:off x="4953975" y="3456380"/>
          <a:ext cx="3275624" cy="97308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CC0099"/>
              </a:solidFill>
            </a:rPr>
            <a:t>выполняет поручения без внешнего контроля, проявляет большой интерес к самостоятельной учебной работе, готовится ко всем урокам; </a:t>
          </a:r>
          <a:endParaRPr lang="ru-RU" sz="1400" b="1" kern="1200" dirty="0">
            <a:solidFill>
              <a:srgbClr val="CC0099"/>
            </a:solidFill>
          </a:endParaRPr>
        </a:p>
      </dsp:txBody>
      <dsp:txXfrm>
        <a:off x="4953975" y="3456380"/>
        <a:ext cx="3275624" cy="973082"/>
      </dsp:txXfrm>
    </dsp:sp>
    <dsp:sp modelId="{F17F670D-80BC-46D1-8C2D-2E9793A3681E}">
      <dsp:nvSpPr>
        <dsp:cNvPr id="0" name=""/>
        <dsp:cNvSpPr/>
      </dsp:nvSpPr>
      <dsp:spPr>
        <a:xfrm>
          <a:off x="2894273" y="1828941"/>
          <a:ext cx="1476188" cy="1476369"/>
        </a:xfrm>
        <a:prstGeom prst="ellipse">
          <a:avLst/>
        </a:prstGeom>
        <a:solidFill>
          <a:schemeClr val="accent5">
            <a:alpha val="50000"/>
            <a:hueOff val="-8278230"/>
            <a:satOff val="33176"/>
            <a:lumOff val="719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608B294-BA11-44A9-9B6E-AFBB28BF37AA}">
      <dsp:nvSpPr>
        <dsp:cNvPr id="0" name=""/>
        <dsp:cNvSpPr/>
      </dsp:nvSpPr>
      <dsp:spPr>
        <a:xfrm>
          <a:off x="5115819" y="1944220"/>
          <a:ext cx="3113780" cy="106360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7030A0"/>
              </a:solidFill>
            </a:rPr>
            <a:t>общественные поручения        выполняет охотно и         добросовестно; </a:t>
          </a:r>
          <a:endParaRPr lang="ru-RU" sz="1400" b="1" kern="1200" dirty="0">
            <a:solidFill>
              <a:srgbClr val="7030A0"/>
            </a:solidFill>
          </a:endParaRPr>
        </a:p>
      </dsp:txBody>
      <dsp:txXfrm>
        <a:off x="5115819" y="1944220"/>
        <a:ext cx="3113780" cy="1063601"/>
      </dsp:txXfrm>
    </dsp:sp>
    <dsp:sp modelId="{AA2FE3FF-B1C0-46AF-A80C-727A90EBAE4D}">
      <dsp:nvSpPr>
        <dsp:cNvPr id="0" name=""/>
        <dsp:cNvSpPr/>
      </dsp:nvSpPr>
      <dsp:spPr>
        <a:xfrm>
          <a:off x="2936984" y="1296149"/>
          <a:ext cx="1476188" cy="1476369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6429304-40DF-40DC-A015-4258C1B523CB}">
      <dsp:nvSpPr>
        <dsp:cNvPr id="0" name=""/>
        <dsp:cNvSpPr/>
      </dsp:nvSpPr>
      <dsp:spPr>
        <a:xfrm>
          <a:off x="272686" y="1008114"/>
          <a:ext cx="2628579" cy="99571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CC0099"/>
              </a:solidFill>
            </a:rPr>
            <a:t>занимает в классе благоприятное статусное положение.</a:t>
          </a:r>
          <a:endParaRPr lang="ru-RU" sz="1400" b="1" kern="1200" dirty="0">
            <a:solidFill>
              <a:srgbClr val="CC0099"/>
            </a:solidFill>
          </a:endParaRPr>
        </a:p>
      </dsp:txBody>
      <dsp:txXfrm>
        <a:off x="272686" y="1008114"/>
        <a:ext cx="2628579" cy="9957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789776" cy="14700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7356" y="2112941"/>
            <a:ext cx="5429288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C3399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8604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586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2/8/2015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2/8/2015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2/8/2015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2/8/2015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2/8/2015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2/8/2015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rgbClr val="FFFFFF">
              <a:alpha val="65098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93390-EB43-45EE-8F57-BE4AD01613E8}" type="datetimeFigureOut">
              <a:rPr lang="en-US" smtClean="0"/>
              <a:pPr/>
              <a:t>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2555776" y="3717032"/>
          <a:ext cx="3888432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ubtitle 2"/>
          <p:cNvSpPr txBox="1">
            <a:spLocks/>
          </p:cNvSpPr>
          <p:nvPr/>
        </p:nvSpPr>
        <p:spPr>
          <a:xfrm>
            <a:off x="827584" y="980728"/>
            <a:ext cx="7200800" cy="2160240"/>
          </a:xfrm>
          <a:prstGeom prst="rect">
            <a:avLst/>
          </a:prstGeom>
          <a:solidFill>
            <a:srgbClr val="FFFFFF">
              <a:alpha val="65098"/>
            </a:srgbClr>
          </a:solidFill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5100" b="1" dirty="0" smtClean="0"/>
              <a:t>МАТЕРИАЛЫ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ru-RU" sz="5100" b="1" dirty="0" smtClean="0"/>
              <a:t>образовательного </a:t>
            </a:r>
            <a:r>
              <a:rPr lang="ru-RU" sz="5100" b="1" dirty="0" smtClean="0"/>
              <a:t>проекта «Родительский лекторий» </a:t>
            </a:r>
            <a:endParaRPr lang="ru-RU" sz="5100" b="1" dirty="0" smtClean="0"/>
          </a:p>
          <a:p>
            <a:pPr lvl="0" algn="ctr">
              <a:lnSpc>
                <a:spcPct val="170000"/>
              </a:lnSpc>
              <a:spcBef>
                <a:spcPct val="20000"/>
              </a:spcBef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5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Тема: «Признаки и причины затруднения адаптации </a:t>
            </a:r>
            <a:r>
              <a:rPr kumimoji="0" lang="ru-RU" sz="5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старших дошкольников  </a:t>
            </a:r>
            <a:r>
              <a:rPr kumimoji="0" lang="ru-RU" sz="5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 условиям школы»</a:t>
            </a:r>
            <a:endParaRPr kumimoji="0" lang="en-US" sz="5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23" descr="769abd37cc6b0994b223514c27c081da[1]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84368" y="414908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92088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>
            <a:noAutofit/>
          </a:bodyPr>
          <a:lstStyle/>
          <a:p>
            <a:pPr lvl="0"/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3.Причины затруднения адаптации дошкольников к условиям школы</a:t>
            </a:r>
            <a:br>
              <a:rPr lang="ru-RU" sz="2800" b="1" dirty="0" smtClean="0"/>
            </a:br>
            <a:endParaRPr lang="en-US" sz="2800" b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67544" y="119675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36104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>
            <a:noAutofit/>
          </a:bodyPr>
          <a:lstStyle/>
          <a:p>
            <a:pPr lvl="0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3.Причины затруднения адаптации дошкольников </a:t>
            </a:r>
            <a:br>
              <a:rPr lang="ru-RU" sz="2800" b="1" dirty="0" smtClean="0"/>
            </a:br>
            <a:r>
              <a:rPr lang="ru-RU" sz="2800" b="1" dirty="0" smtClean="0"/>
              <a:t>к условиям школы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en-US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9552" y="126876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64096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>
            <a:noAutofit/>
          </a:bodyPr>
          <a:lstStyle/>
          <a:p>
            <a:pPr lvl="0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3.Причины затруднения адаптации дошкольников</a:t>
            </a:r>
            <a:br>
              <a:rPr lang="ru-RU" sz="2800" b="1" dirty="0" smtClean="0"/>
            </a:br>
            <a:r>
              <a:rPr lang="ru-RU" sz="2800" b="1" dirty="0" smtClean="0"/>
              <a:t> к условиям школы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en-US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126876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188640"/>
            <a:ext cx="6141368" cy="504056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>Тестовое задание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08720"/>
            <a:ext cx="8568952" cy="439248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numCol="3">
            <a:normAutofit fontScale="25000" lnSpcReduction="20000"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Задание:</a:t>
            </a:r>
            <a:r>
              <a:rPr lang="ru-RU" sz="4000" dirty="0" smtClean="0"/>
              <a:t> по семи шкалам в соответствии со следующими показателями выбрать из предложенных те показатели, которые подходят затрудненной адаптации дошкольника к условиям школы.</a:t>
            </a:r>
          </a:p>
          <a:p>
            <a:r>
              <a:rPr lang="ru-RU" sz="4000" dirty="0" smtClean="0">
                <a:solidFill>
                  <a:srgbClr val="3366FF"/>
                </a:solidFill>
              </a:rPr>
              <a:t/>
            </a:r>
            <a:br>
              <a:rPr lang="ru-RU" sz="4000" dirty="0" smtClean="0">
                <a:solidFill>
                  <a:srgbClr val="3366FF"/>
                </a:solidFill>
              </a:rPr>
            </a:br>
            <a:r>
              <a:rPr lang="ru-RU" sz="4000" b="1" dirty="0" smtClean="0">
                <a:solidFill>
                  <a:srgbClr val="3366FF"/>
                </a:solidFill>
              </a:rPr>
              <a:t>1-я шкала - </a:t>
            </a:r>
            <a:r>
              <a:rPr lang="ru-RU" sz="4000" b="1" i="1" dirty="0" smtClean="0">
                <a:solidFill>
                  <a:srgbClr val="3366FF"/>
                </a:solidFill>
              </a:rPr>
              <a:t>учебная активность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5 - активно работает на уроке, часто поднимает руку, отвечает правильно.</a:t>
            </a:r>
            <a:br>
              <a:rPr lang="ru-RU" sz="4000" dirty="0" smtClean="0"/>
            </a:br>
            <a:r>
              <a:rPr lang="ru-RU" sz="4000" dirty="0" smtClean="0"/>
              <a:t>4 - на уроке работает, положительные и отрицательные ответы чередуются.</a:t>
            </a:r>
            <a:br>
              <a:rPr lang="ru-RU" sz="4000" dirty="0" smtClean="0"/>
            </a:br>
            <a:r>
              <a:rPr lang="ru-RU" sz="4000" dirty="0" smtClean="0"/>
              <a:t>3 - редко поднимает руку, но отвечает верно.</a:t>
            </a:r>
            <a:br>
              <a:rPr lang="ru-RU" sz="4000" dirty="0" smtClean="0"/>
            </a:br>
            <a:r>
              <a:rPr lang="ru-RU" sz="4000" dirty="0" smtClean="0"/>
              <a:t>2 - часто отвлекается, не слышит вопроса, активность кратковременная.</a:t>
            </a:r>
            <a:br>
              <a:rPr lang="ru-RU" sz="4000" dirty="0" smtClean="0"/>
            </a:br>
            <a:r>
              <a:rPr lang="ru-RU" sz="4000" dirty="0" smtClean="0"/>
              <a:t>1 - активен на уроке, дает положительные ответы.</a:t>
            </a:r>
            <a:br>
              <a:rPr lang="ru-RU" sz="4000" dirty="0" smtClean="0"/>
            </a:br>
            <a:r>
              <a:rPr lang="ru-RU" sz="4000" dirty="0" smtClean="0"/>
              <a:t>0 - учебная активность отсутствует полностью.</a:t>
            </a:r>
          </a:p>
          <a:p>
            <a:r>
              <a:rPr lang="ru-RU" sz="4000" b="1" dirty="0" smtClean="0">
                <a:solidFill>
                  <a:srgbClr val="3366FF"/>
                </a:solidFill>
              </a:rPr>
              <a:t>2-я шкала - </a:t>
            </a:r>
            <a:r>
              <a:rPr lang="ru-RU" sz="4000" b="1" i="1" dirty="0" smtClean="0">
                <a:solidFill>
                  <a:srgbClr val="3366FF"/>
                </a:solidFill>
              </a:rPr>
              <a:t>усвоение программных материалов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5 -  правильное и безошибочное выполнение учебных заданий.</a:t>
            </a:r>
            <a:br>
              <a:rPr lang="ru-RU" sz="4000" dirty="0" smtClean="0"/>
            </a:br>
            <a:r>
              <a:rPr lang="ru-RU" sz="4000" dirty="0" smtClean="0"/>
              <a:t>4 - единичные ошибки.</a:t>
            </a:r>
            <a:br>
              <a:rPr lang="ru-RU" sz="4000" dirty="0" smtClean="0"/>
            </a:br>
            <a:r>
              <a:rPr lang="ru-RU" sz="4000" dirty="0" smtClean="0"/>
              <a:t>3 - стабильная успеваемость, всегда правильные ответы.</a:t>
            </a:r>
            <a:br>
              <a:rPr lang="ru-RU" sz="4000" dirty="0" smtClean="0"/>
            </a:br>
            <a:r>
              <a:rPr lang="ru-RU" sz="4000" dirty="0" smtClean="0"/>
              <a:t>2 – плохое усвоение материалов по одному из предметов.</a:t>
            </a:r>
            <a:br>
              <a:rPr lang="ru-RU" sz="4000" dirty="0" smtClean="0"/>
            </a:br>
            <a:r>
              <a:rPr lang="ru-RU" sz="4000" dirty="0" smtClean="0"/>
              <a:t>1 – частые ошибки, неаккуратность в выполнении заданий, много исправлений, зачёркиваний.</a:t>
            </a:r>
            <a:br>
              <a:rPr lang="ru-RU" sz="4000" dirty="0" smtClean="0"/>
            </a:br>
            <a:r>
              <a:rPr lang="ru-RU" sz="4000" dirty="0" smtClean="0"/>
              <a:t>0 – плохое усвоение программных материалов, грубые ошибки и их большое количество.</a:t>
            </a:r>
          </a:p>
          <a:p>
            <a:r>
              <a:rPr lang="ru-RU" sz="4000" b="1" dirty="0" smtClean="0">
                <a:solidFill>
                  <a:srgbClr val="3366FF"/>
                </a:solidFill>
              </a:rPr>
              <a:t>3-я шкала – </a:t>
            </a:r>
            <a:r>
              <a:rPr lang="ru-RU" sz="4000" b="1" i="1" dirty="0" smtClean="0">
                <a:solidFill>
                  <a:srgbClr val="3366FF"/>
                </a:solidFill>
              </a:rPr>
              <a:t>поведение на уроке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5 – добросовестное выполнение всех требований учителя, дисциплинированность.</a:t>
            </a:r>
            <a:br>
              <a:rPr lang="ru-RU" sz="4000" dirty="0" smtClean="0"/>
            </a:br>
            <a:r>
              <a:rPr lang="ru-RU" sz="4000" dirty="0" smtClean="0"/>
              <a:t>4 – выполняет требования учителя, но иногда отвлекается от уроков. </a:t>
            </a:r>
            <a:br>
              <a:rPr lang="ru-RU" sz="4000" dirty="0" smtClean="0"/>
            </a:br>
            <a:r>
              <a:rPr lang="ru-RU" sz="4000" dirty="0" smtClean="0"/>
              <a:t>3 – часто разговаривает с товарищами, не собран.</a:t>
            </a:r>
            <a:br>
              <a:rPr lang="ru-RU" sz="4000" dirty="0" smtClean="0"/>
            </a:br>
            <a:r>
              <a:rPr lang="ru-RU" sz="4000" dirty="0" smtClean="0"/>
              <a:t>2 – скован на уроке, напряжён, отвечает мало.</a:t>
            </a:r>
            <a:br>
              <a:rPr lang="ru-RU" sz="4000" dirty="0" smtClean="0"/>
            </a:br>
            <a:r>
              <a:rPr lang="ru-RU" sz="4000" dirty="0" smtClean="0"/>
              <a:t>1 – выполняет требования частично, вертится, разговаривает.</a:t>
            </a:r>
            <a:br>
              <a:rPr lang="ru-RU" sz="4000" dirty="0" smtClean="0"/>
            </a:br>
            <a:r>
              <a:rPr lang="ru-RU" sz="4000" dirty="0" smtClean="0"/>
              <a:t>0 – преобладают игровые интересы, на уроке занимается посторонними делами.</a:t>
            </a:r>
          </a:p>
          <a:p>
            <a:r>
              <a:rPr lang="ru-RU" sz="4000" b="1" dirty="0" smtClean="0">
                <a:solidFill>
                  <a:srgbClr val="3366FF"/>
                </a:solidFill>
              </a:rPr>
              <a:t>4-я шкала – </a:t>
            </a:r>
            <a:r>
              <a:rPr lang="ru-RU" sz="4000" b="1" i="1" dirty="0" smtClean="0">
                <a:solidFill>
                  <a:srgbClr val="3366FF"/>
                </a:solidFill>
              </a:rPr>
              <a:t>поведение на перемене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5 – высокая игровая активность, охотно участвует в игровых делах.</a:t>
            </a:r>
            <a:br>
              <a:rPr lang="ru-RU" sz="4000" dirty="0" smtClean="0"/>
            </a:br>
            <a:r>
              <a:rPr lang="ru-RU" sz="4000" dirty="0" smtClean="0"/>
              <a:t>4 – малая степень активности, предпочитает занятия в классе с кем-либо одним из ребят.</a:t>
            </a:r>
            <a:br>
              <a:rPr lang="ru-RU" sz="4000" dirty="0" smtClean="0"/>
            </a:br>
            <a:r>
              <a:rPr lang="ru-RU" sz="4000" dirty="0" smtClean="0"/>
              <a:t>3 – активность ребёнка ограничивается занятиями типа: делает уроки, моет доску, убирает класс.</a:t>
            </a:r>
            <a:br>
              <a:rPr lang="ru-RU" sz="4000" dirty="0" smtClean="0"/>
            </a:br>
            <a:r>
              <a:rPr lang="ru-RU" sz="4000" dirty="0" smtClean="0"/>
              <a:t>2 – не может найти себе никакого применения, переходит из одной группы детей в другую.</a:t>
            </a:r>
            <a:br>
              <a:rPr lang="ru-RU" sz="4000" dirty="0" smtClean="0"/>
            </a:br>
            <a:r>
              <a:rPr lang="ru-RU" sz="4000" dirty="0" smtClean="0"/>
              <a:t>1 – пассивен, избегает других.</a:t>
            </a:r>
            <a:br>
              <a:rPr lang="ru-RU" sz="4000" dirty="0" smtClean="0"/>
            </a:br>
            <a:r>
              <a:rPr lang="ru-RU" sz="4000" dirty="0" smtClean="0"/>
              <a:t>0 – часто нарушает нормы поведения.</a:t>
            </a:r>
          </a:p>
          <a:p>
            <a:r>
              <a:rPr lang="ru-RU" sz="4000" b="1" dirty="0" smtClean="0">
                <a:solidFill>
                  <a:srgbClr val="3366FF"/>
                </a:solidFill>
              </a:rPr>
              <a:t>5-я шкала – </a:t>
            </a:r>
            <a:r>
              <a:rPr lang="ru-RU" sz="4000" b="1" i="1" dirty="0" smtClean="0">
                <a:solidFill>
                  <a:srgbClr val="3366FF"/>
                </a:solidFill>
              </a:rPr>
              <a:t>взаимоотношения с одноклассниками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5 – общителен, легко контактирует с детьми.</a:t>
            </a:r>
            <a:br>
              <a:rPr lang="ru-RU" sz="4000" dirty="0" smtClean="0"/>
            </a:br>
            <a:r>
              <a:rPr lang="ru-RU" sz="4000" dirty="0" smtClean="0"/>
              <a:t>4 – мало инициативен, но легко вступает в контакт, если к нему обращаются.</a:t>
            </a:r>
            <a:br>
              <a:rPr lang="ru-RU" sz="4000" dirty="0" smtClean="0"/>
            </a:br>
            <a:r>
              <a:rPr lang="ru-RU" sz="4000" dirty="0" smtClean="0"/>
              <a:t>3 – сфера общения ограничена, общается только с некоторыми.</a:t>
            </a:r>
            <a:br>
              <a:rPr lang="ru-RU" sz="4000" dirty="0" smtClean="0"/>
            </a:br>
            <a:r>
              <a:rPr lang="ru-RU" sz="4000" dirty="0" smtClean="0"/>
              <a:t>2 – предпочитает находиться рядом с детьми, но не вступает с ними в контакт.</a:t>
            </a:r>
            <a:br>
              <a:rPr lang="ru-RU" sz="4000" dirty="0" smtClean="0"/>
            </a:br>
            <a:r>
              <a:rPr lang="ru-RU" sz="4000" dirty="0" smtClean="0"/>
              <a:t>1 – замкнут, изолирован от других.</a:t>
            </a:r>
            <a:br>
              <a:rPr lang="ru-RU" sz="4000" dirty="0" smtClean="0"/>
            </a:br>
            <a:r>
              <a:rPr lang="ru-RU" sz="4000" dirty="0" smtClean="0"/>
              <a:t>0 – проявляет негативизм по отношению к другим детям.</a:t>
            </a:r>
          </a:p>
          <a:p>
            <a:r>
              <a:rPr lang="ru-RU" sz="4000" b="1" dirty="0" smtClean="0">
                <a:solidFill>
                  <a:srgbClr val="3366FF"/>
                </a:solidFill>
              </a:rPr>
              <a:t>6-я шкала – </a:t>
            </a:r>
            <a:r>
              <a:rPr lang="ru-RU" sz="4000" b="1" i="1" dirty="0" smtClean="0">
                <a:solidFill>
                  <a:srgbClr val="3366FF"/>
                </a:solidFill>
              </a:rPr>
              <a:t>отношение к учителю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5 – проявляет дружелюбие по отношению к учителю, часто с ним общается.</a:t>
            </a:r>
            <a:br>
              <a:rPr lang="ru-RU" sz="4000" dirty="0" smtClean="0"/>
            </a:br>
            <a:r>
              <a:rPr lang="ru-RU" sz="4000" dirty="0" smtClean="0"/>
              <a:t>4 – дорожит хорошим мнением учителя о себе, стремится выполнять его требования.</a:t>
            </a:r>
            <a:br>
              <a:rPr lang="ru-RU" sz="4000" dirty="0" smtClean="0"/>
            </a:br>
            <a:r>
              <a:rPr lang="ru-RU" sz="4000" dirty="0" smtClean="0"/>
              <a:t>3 – старательно выполняет требования учителя, но за помощью часто обращается к одноклассникам.</a:t>
            </a:r>
            <a:br>
              <a:rPr lang="ru-RU" sz="4000" dirty="0" smtClean="0"/>
            </a:br>
            <a:r>
              <a:rPr lang="ru-RU" sz="4000" dirty="0" smtClean="0"/>
              <a:t>2 – выполняет требования учителя формально, стараясь быть незамеченным.</a:t>
            </a:r>
            <a:br>
              <a:rPr lang="ru-RU" sz="4000" dirty="0" smtClean="0"/>
            </a:br>
            <a:r>
              <a:rPr lang="ru-RU" sz="4000" dirty="0" smtClean="0"/>
              <a:t>1 – избегает контакта с учителем, при общении с ним теряется, плачет.</a:t>
            </a:r>
            <a:br>
              <a:rPr lang="ru-RU" sz="4000" dirty="0" smtClean="0"/>
            </a:br>
            <a:r>
              <a:rPr lang="ru-RU" sz="4000" dirty="0" smtClean="0"/>
              <a:t>0 – общение с учителем приводит к отрицательным эмоциям, плачет при любых замечаниях.</a:t>
            </a:r>
          </a:p>
          <a:p>
            <a:r>
              <a:rPr lang="ru-RU" sz="4000" b="1" dirty="0" smtClean="0">
                <a:solidFill>
                  <a:srgbClr val="3366FF"/>
                </a:solidFill>
              </a:rPr>
              <a:t>7-я шкала – </a:t>
            </a:r>
            <a:r>
              <a:rPr lang="ru-RU" sz="4000" b="1" i="1" dirty="0" smtClean="0">
                <a:solidFill>
                  <a:srgbClr val="3366FF"/>
                </a:solidFill>
              </a:rPr>
              <a:t>эмоции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5 – хорошее настроение, часто улыбается.</a:t>
            </a:r>
            <a:br>
              <a:rPr lang="ru-RU" sz="4000" dirty="0" smtClean="0"/>
            </a:br>
            <a:r>
              <a:rPr lang="ru-RU" sz="4000" dirty="0" smtClean="0"/>
              <a:t>4 – спокойное эмоциональное состояние.</a:t>
            </a:r>
            <a:br>
              <a:rPr lang="ru-RU" sz="4000" dirty="0" smtClean="0"/>
            </a:br>
            <a:r>
              <a:rPr lang="ru-RU" sz="4000" dirty="0" smtClean="0"/>
              <a:t>3 – эпизодически проявляется снижение настроения (цикличность).</a:t>
            </a:r>
            <a:br>
              <a:rPr lang="ru-RU" sz="4000" dirty="0" smtClean="0"/>
            </a:br>
            <a:r>
              <a:rPr lang="ru-RU" sz="4000" dirty="0" smtClean="0"/>
              <a:t>2 – отрицательные эмоции преобладают.</a:t>
            </a:r>
            <a:br>
              <a:rPr lang="ru-RU" sz="4000" dirty="0" smtClean="0"/>
            </a:br>
            <a:r>
              <a:rPr lang="ru-RU" sz="4000" dirty="0" smtClean="0"/>
              <a:t>1 – депрессивное настроение.</a:t>
            </a:r>
            <a:br>
              <a:rPr lang="ru-RU" sz="4000" dirty="0" smtClean="0"/>
            </a:br>
            <a:r>
              <a:rPr lang="ru-RU" sz="4000" dirty="0" smtClean="0"/>
              <a:t>0 – агрессия.</a:t>
            </a:r>
          </a:p>
          <a:p>
            <a:r>
              <a:rPr lang="ru-RU" sz="4000" dirty="0" smtClean="0"/>
              <a:t> 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789440" cy="792088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lvl="0"/>
            <a:r>
              <a:rPr lang="ru-RU" b="1" dirty="0" smtClean="0"/>
              <a:t>Список литературы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280920" cy="3960439"/>
          </a:xfrm>
        </p:spPr>
        <p:txBody>
          <a:bodyPr>
            <a:normAutofit fontScale="62500" lnSpcReduction="20000"/>
          </a:bodyPr>
          <a:lstStyle/>
          <a:p>
            <a:pPr marL="514350" lvl="0" indent="-514350" algn="just">
              <a:buFont typeface="+mj-lt"/>
              <a:buAutoNum type="arabicPeriod"/>
            </a:pPr>
            <a:r>
              <a:rPr lang="ru-RU" dirty="0" smtClean="0"/>
              <a:t>Безруких, М.М. Ребенок идет в школу: Пособие для студ. Сред. И </a:t>
            </a:r>
            <a:r>
              <a:rPr lang="ru-RU" dirty="0" err="1" smtClean="0"/>
              <a:t>высш</a:t>
            </a:r>
            <a:r>
              <a:rPr lang="ru-RU" dirty="0" smtClean="0"/>
              <a:t>. </a:t>
            </a:r>
            <a:r>
              <a:rPr lang="ru-RU" dirty="0" err="1" smtClean="0"/>
              <a:t>Пед</a:t>
            </a:r>
            <a:r>
              <a:rPr lang="ru-RU" dirty="0" smtClean="0"/>
              <a:t>. Учеб. заведений, учителей </a:t>
            </a:r>
            <a:r>
              <a:rPr lang="ru-RU" dirty="0" err="1" smtClean="0"/>
              <a:t>нач</a:t>
            </a:r>
            <a:r>
              <a:rPr lang="ru-RU" dirty="0" smtClean="0"/>
              <a:t>. классов и родителей  [Текст]/ М.М. Безруких, С.П. Ефимова. –М.: Издательский центр «Академия», 1998. -240с.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dirty="0" smtClean="0"/>
              <a:t>Виноградова, Н.Ф. Готов ли ваш ребенок к школе?: советы педагога и психолога [Текст]: /Н.Ф. Виноградова, Л.Е. </a:t>
            </a:r>
            <a:r>
              <a:rPr lang="ru-RU" dirty="0" err="1" smtClean="0"/>
              <a:t>Журова</a:t>
            </a:r>
            <a:r>
              <a:rPr lang="ru-RU" dirty="0" smtClean="0"/>
              <a:t>; под ред. А.Г. Хрипковой. –М.: Просвещение, 1992. -16с.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Волков, Б.С. Детская психология. Психическое развитие ребенка до поступления в школу [Текст, таблица]/Б.С. Волков, Н.В. Волкова. -  3-е изд. </a:t>
            </a:r>
            <a:r>
              <a:rPr lang="ru-RU" dirty="0" err="1" smtClean="0"/>
              <a:t>испр</a:t>
            </a:r>
            <a:r>
              <a:rPr lang="ru-RU" dirty="0" smtClean="0"/>
              <a:t>. и доп. -М.: Педагогическое общество России, 2000, - 144с.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err="1" smtClean="0"/>
              <a:t>Гуткина</a:t>
            </a:r>
            <a:r>
              <a:rPr lang="ru-RU" dirty="0" smtClean="0"/>
              <a:t>, Н.И. Психологическая готовность к школе [Текст]/Н.И. </a:t>
            </a:r>
            <a:r>
              <a:rPr lang="ru-RU" dirty="0" err="1" smtClean="0"/>
              <a:t>Гуткина</a:t>
            </a:r>
            <a:r>
              <a:rPr lang="ru-RU" dirty="0" smtClean="0"/>
              <a:t>. –М: Академический проект, 2000, -184с.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Кравцова, Е.Е. Психологические проблемы готовности детей к обучению в школе [Текст]/Е.Е. Кравцова. –М., 1991, -360с.  </a:t>
            </a:r>
          </a:p>
          <a:p>
            <a:pPr lvl="0"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188913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2492896"/>
            <a:ext cx="765299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ЗА ВНИМАНИЕ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6762926" y="4478434"/>
            <a:ext cx="1787882" cy="1273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3385012" y="-64531"/>
            <a:ext cx="2121818" cy="2628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3933056"/>
            <a:ext cx="130369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2483768" y="476672"/>
          <a:ext cx="4114800" cy="778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00201"/>
            <a:ext cx="7787208" cy="3484984"/>
          </a:xfrm>
        </p:spPr>
        <p:txBody>
          <a:bodyPr>
            <a:normAutofit lnSpcReduction="10000"/>
          </a:bodyPr>
          <a:lstStyle/>
          <a:p>
            <a:pPr marL="514350" lvl="0" indent="-514350" algn="just">
              <a:buFont typeface="+mj-lt"/>
              <a:buAutoNum type="arabicPeriod"/>
            </a:pPr>
            <a:r>
              <a:rPr lang="ru-RU" dirty="0" smtClean="0"/>
              <a:t>Проблема адаптации в современной социально-педагогической и психологической литературе.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dirty="0" smtClean="0"/>
              <a:t>Признаки затруднения адаптации дошкольников к условиям школы.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dirty="0" smtClean="0"/>
              <a:t>Причины затруднения адаптации дошкольников к условиям школы.</a:t>
            </a:r>
          </a:p>
          <a:p>
            <a:endParaRPr 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6200000">
            <a:off x="7658725" y="4734763"/>
            <a:ext cx="1152127" cy="1132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706090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>
            <a:noAutofit/>
          </a:bodyPr>
          <a:lstStyle/>
          <a:p>
            <a:pPr lvl="0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1. Проблема адаптации в современной социально-педагогической и психологической литературе</a:t>
            </a:r>
            <a:br>
              <a:rPr lang="ru-RU" sz="2400" b="1" dirty="0" smtClean="0"/>
            </a:br>
            <a:endParaRPr lang="en-US" sz="24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124744"/>
          <a:ext cx="8686800" cy="5001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134076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571184" cy="778098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>
            <a:noAutofit/>
          </a:bodyPr>
          <a:lstStyle/>
          <a:p>
            <a:pPr lvl="0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1. Проблема адаптации в современной социально-педагогической и психологической литературе</a:t>
            </a:r>
            <a:br>
              <a:rPr lang="ru-RU" sz="2400" b="1" dirty="0" smtClean="0"/>
            </a:br>
            <a:endParaRPr lang="en-US" sz="2400" b="1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2.Признаки затруднения адаптации дошкольников </a:t>
            </a:r>
            <a:br>
              <a:rPr lang="ru-RU" sz="2800" b="1" dirty="0" smtClean="0"/>
            </a:br>
            <a:r>
              <a:rPr lang="ru-RU" sz="2800" b="1" dirty="0" smtClean="0"/>
              <a:t>к условиям школы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en-US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12777"/>
          <a:ext cx="8229600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2.Признаки затруднения адаптации дошкольников к условиям школы</a:t>
            </a:r>
            <a:br>
              <a:rPr lang="ru-RU" sz="2800" b="1" dirty="0" smtClean="0"/>
            </a:br>
            <a:endParaRPr lang="en-US" sz="2800" b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864096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>
            <a:noAutofit/>
          </a:bodyPr>
          <a:lstStyle/>
          <a:p>
            <a:pPr lvl="0"/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3.Причины затруднения адаптации дошкольников к условиям школы</a:t>
            </a:r>
            <a:br>
              <a:rPr lang="ru-RU" sz="2800" b="1" dirty="0" smtClean="0"/>
            </a:br>
            <a:endParaRPr lang="en-US" sz="28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9552" y="1268761"/>
          <a:ext cx="7992888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080120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>
            <a:normAutofit fontScale="90000"/>
          </a:bodyPr>
          <a:lstStyle/>
          <a:p>
            <a:pPr lvl="0"/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>3.Причины затруднения адаптации дошкольников</a:t>
            </a:r>
            <a:br>
              <a:rPr lang="ru-RU" sz="3100" b="1" dirty="0" smtClean="0"/>
            </a:br>
            <a:r>
              <a:rPr lang="ru-RU" sz="3100" b="1" dirty="0" smtClean="0"/>
              <a:t> к условиям школы</a:t>
            </a:r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9552" y="1484784"/>
          <a:ext cx="8085584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80120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>
            <a:normAutofit fontScale="90000"/>
          </a:bodyPr>
          <a:lstStyle/>
          <a:p>
            <a:pPr lvl="0"/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>3.Причины затруднения адаптации дошкольников к условиям школы</a:t>
            </a:r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9079"/>
          </a:xfrm>
        </p:spPr>
        <p:txBody>
          <a:bodyPr>
            <a:normAutofit fontScale="85000" lnSpcReduction="20000"/>
          </a:bodyPr>
          <a:lstStyle/>
          <a:p>
            <a:pPr algn="just">
              <a:buClr>
                <a:srgbClr val="CC3399"/>
              </a:buClr>
              <a:buFont typeface="Wingdings" pitchFamily="2" charset="2"/>
              <a:buChar char="q"/>
            </a:pPr>
            <a:r>
              <a:rPr lang="ru-RU" dirty="0" smtClean="0">
                <a:solidFill>
                  <a:srgbClr val="0070C0"/>
                </a:solidFill>
              </a:rPr>
              <a:t>Можно выделить несколько уровней адаптации первоклассников к школе, причем каждому уровню соответствует определенная группа детей, имеющих приблизительно одинаковые показатели по всем критериям.</a:t>
            </a:r>
          </a:p>
          <a:p>
            <a:pPr algn="just">
              <a:buClr>
                <a:srgbClr val="CC3399"/>
              </a:buClr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00CC00"/>
                </a:solidFill>
              </a:rPr>
              <a:t>По описанию уровней адаптации к обучению можно проследить, что приспособленность у первоклассников протекает по-разному и отличается по скорости и устойчивости.</a:t>
            </a:r>
          </a:p>
          <a:p>
            <a:pPr algn="just">
              <a:buClr>
                <a:srgbClr val="CC3399"/>
              </a:buClr>
              <a:buFont typeface="Wingdings" pitchFamily="2" charset="2"/>
              <a:buChar char="q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Я.Л. Коломинский и Е.А. Панько, опираясь на исследования Г. М. Чуткиной, определяют уровни адаптации следующим образом: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SC_MS_RU_RU_Ed_4_Accessories_2007v_Russi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30" ma:contentTypeDescription="Create a new document." ma:contentTypeScope="" ma:versionID="dbcf0f450ab99b1f534105340ddde851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43BDFD5-AF7D-47DD-944F-0A9E24D59CF6}">
  <ds:schemaRefs>
    <ds:schemaRef ds:uri="http://schemas.microsoft.com/office/2006/metadata/contentType"/>
    <ds:schemaRef ds:uri="http://schemas.microsoft.com/office/2006/metadata/properties/metaAttributes"/>
  </ds:schemaRefs>
</ds:datastoreItem>
</file>

<file path=customXml/itemProps2.xml><?xml version="1.0" encoding="utf-8"?>
<ds:datastoreItem xmlns:ds="http://schemas.openxmlformats.org/officeDocument/2006/customXml" ds:itemID="{402C614C-32F0-4E99-98B1-0567D4414F1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15783FE-50CA-484F-AF57-29198C702E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MSC_MS_RU_RU_Ed_4_Accessories_2007v_Russia</Template>
  <TotalTime>287</TotalTime>
  <Words>1170</Words>
  <Application>Microsoft Office PowerPoint</Application>
  <PresentationFormat>Экран (4:3)</PresentationFormat>
  <Paragraphs>103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MSC_MS_RU_RU_Ed_4_Accessories_2007v_Russia</vt:lpstr>
      <vt:lpstr>Слайд 1</vt:lpstr>
      <vt:lpstr>Слайд 2</vt:lpstr>
      <vt:lpstr> 1. Проблема адаптации в современной социально-педагогической и психологической литературе </vt:lpstr>
      <vt:lpstr> 1. Проблема адаптации в современной социально-педагогической и психологической литературе </vt:lpstr>
      <vt:lpstr> 2.Признаки затруднения адаптации дошкольников  к условиям школы </vt:lpstr>
      <vt:lpstr> 2.Признаки затруднения адаптации дошкольников к условиям школы </vt:lpstr>
      <vt:lpstr> 3.Причины затруднения адаптации дошкольников к условиям школы </vt:lpstr>
      <vt:lpstr>  3.Причины затруднения адаптации дошкольников  к условиям школы </vt:lpstr>
      <vt:lpstr>  3.Причины затруднения адаптации дошкольников к условиям школы </vt:lpstr>
      <vt:lpstr> 3.Причины затруднения адаптации дошкольников к условиям школы </vt:lpstr>
      <vt:lpstr> 3.Причины затруднения адаптации дошкольников  к условиям школы </vt:lpstr>
      <vt:lpstr> 3.Причины затруднения адаптации дошкольников  к условиям школы </vt:lpstr>
      <vt:lpstr>Тестовое задание</vt:lpstr>
      <vt:lpstr>Список литературы</vt:lpstr>
      <vt:lpstr>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агентство по образованию Департамент образования и науки Ханты-Мансийского автономного округа - Югры ГОУ ДОУ ВПО «Нижневартовский государственный гуманитарный университет» Факультет педагогики и психологии Кафедра методик дошкольного и начального образования </dc:title>
  <dc:creator>Polaris</dc:creator>
  <cp:lastModifiedBy>Polaris</cp:lastModifiedBy>
  <cp:revision>25</cp:revision>
  <dcterms:created xsi:type="dcterms:W3CDTF">2011-10-19T18:53:16Z</dcterms:created>
  <dcterms:modified xsi:type="dcterms:W3CDTF">2015-02-08T10:11:01Z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TC019087009991</vt:lpwstr>
  </property>
</Properties>
</file>