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4" r:id="rId5"/>
    <p:sldId id="261" r:id="rId6"/>
    <p:sldId id="263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883" y="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404664"/>
            <a:ext cx="8352928" cy="604867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a86916de36f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6105136"/>
            <a:ext cx="2907609" cy="752864"/>
          </a:xfrm>
          <a:prstGeom prst="rect">
            <a:avLst/>
          </a:prstGeom>
        </p:spPr>
      </p:pic>
      <p:pic>
        <p:nvPicPr>
          <p:cNvPr id="10" name="Рисунок 9" descr="a86916de36f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6105136"/>
            <a:ext cx="2907609" cy="752864"/>
          </a:xfrm>
          <a:prstGeom prst="rect">
            <a:avLst/>
          </a:prstGeom>
        </p:spPr>
      </p:pic>
      <p:pic>
        <p:nvPicPr>
          <p:cNvPr id="11" name="Рисунок 10" descr="a86916de36f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6105136"/>
            <a:ext cx="2907609" cy="7528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15212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Мамы и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папы,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Вы должны знать!!!!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632848" cy="3649960"/>
          </a:xfrm>
        </p:spPr>
        <p:txBody>
          <a:bodyPr/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148" name="Picture 4" descr="http://nifiga-sebe.ru/uploads/posts/2009-05/thumbs/124158822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344417" cy="4648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936103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Глаза считаются из всех органов чувств самым драгоценным даром природы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76864" cy="1944216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Нагрузка на глаза у современного ребёнка огромная, а отдыхают они только во время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сна. Одним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из основных факторов возникновения и развития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нарушений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зрения признаются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напряжённые зрительные нагрузки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algn="just"/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933056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Для профилактики следует использовать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гимнастику для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глаз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, она поможет сохранить вашему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ребенку хорошее зрение.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А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сейчас, в наш век высоких технологий, это очень актуально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476672"/>
          <a:ext cx="8064896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067432"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Вот стоит большая елка,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Вот такой высоты.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У нее большие ветки.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Вот такой ширины.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Есть на елке даже шишки,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А внизу – берлога мишки.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Зиму спит там косолапый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И сосет в берлоге лапу.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Выполняют движения глазами.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Посмотреть снизу вверх.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Посмотреть слева направо.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Посмотреть вверх.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Посмотреть вниз.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Зажмурить глаза, потом поморгать 10 раз, (повторить 2 раза)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://s61.radikal.ru/i174/1012/13/801c4ecd5d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12976"/>
            <a:ext cx="2952328" cy="288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476672"/>
          <a:ext cx="813690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3677032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Закрываем мы глаза, вот какие чудеса.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Наши глазки отдыхают,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Упражнения выполняют.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А теперь мы их откроем,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Через речку мост построим.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Нарисуем букву о, получается легко.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Вверх поднимем, глянем вниз,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Вправо, влево повернем,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Заниматься вновь начнем.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Закрывают оба глаза.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Продолжают стоять с закрытыми глазами.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Открывают глаза, взглядом рисуют мост.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Глазами рисуют букву о.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Глаза поднимают вверх, опускают вниз.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Глаза смотрят вправо- влево.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Глазами смотрят вверх, вниз.</a:t>
                      </a:r>
                    </a:p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img0.liveinternet.ru/images/attach/c/6/91/895/91895734_large_3503277_21587c1bce4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73016"/>
            <a:ext cx="4392488" cy="3097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404664"/>
          <a:ext cx="820891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2690624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Вверх морковку подними, на нее ты посмотри.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Только глазками смотри: вверх-вниз, вправо-влево.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Ай – да, заинька, умелый! Глазками моргает.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Зайчики морковки взяли, с ними весело плясали.</a:t>
                      </a:r>
                    </a:p>
                    <a:p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Смотрят вверх.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Глазами смотрят вверх – вниз, вправо – влево.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Моргают глазками.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Глазки закрывают.</a:t>
                      </a:r>
                    </a:p>
                    <a:p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http://10kurgan.detkin-club.ru/editor/1087/images/%D0%9F%D0%BE%D0%B4%D0%B2%D0%B8%D0%B6%D0%BD%D1%8B%D0%B5%D0%B8%D0%B3%D1%80%D1%8B/1c36bd3482d5408091635e077457e6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132856"/>
            <a:ext cx="3277805" cy="3974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476671"/>
          <a:ext cx="82089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2141985"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Белка дятла поджидала,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Гостя вкусно угощала.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Ну – </a:t>
                      </a:r>
                      <a:r>
                        <a:rPr lang="ru-RU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ка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дятел посмотри!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Вот орехи – 1,2,3.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Пообедал дятел с белкой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И пошел играть в горелки.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Резко перемещают взгляд вправо – влево.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Смотрят вверх – вниз.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Моргают глазками.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Закрывают глаза, гладят веки указательным пальцем.</a:t>
                      </a:r>
                    </a:p>
                    <a:p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6" descr="http://img1.liveinternet.ru/images/attach/c/6/92/856/92856061_large_0233465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75136"/>
            <a:ext cx="4176464" cy="358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548680"/>
          <a:ext cx="820891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2762632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Лучик, лучик озорной,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Поиграй-ка ты со мной.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Ну-ка лучик, повернись,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На глаза мне покажись.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Взгляд я влево отведу,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Лучик солнца я найду.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Теперь вправо посмотрю,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Снова лучик я найду.</a:t>
                      </a:r>
                    </a:p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Моргают глазками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Делают круговые движения глазами.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Отводят взгляд влево.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Отводят взгляд вправо.</a:t>
                      </a:r>
                    </a:p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www.velvet.by/files/userfiles/12077/s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92896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Презентация7</Template>
  <TotalTime>151</TotalTime>
  <Words>395</Words>
  <Application>Microsoft Office PowerPoint</Application>
  <PresentationFormat>Экран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Презентация7</vt:lpstr>
      <vt:lpstr>Мамы и папы, Вы должны знать!!!! </vt:lpstr>
      <vt:lpstr>Глаза считаются из всех органов чувств самым драгоценным даром природы. 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Мамы и папы детей  должны помнить, что от них зависит очень и очень многое</dc:title>
  <dc:creator>1</dc:creator>
  <cp:lastModifiedBy>1</cp:lastModifiedBy>
  <cp:revision>16</cp:revision>
  <dcterms:created xsi:type="dcterms:W3CDTF">2014-01-09T18:15:36Z</dcterms:created>
  <dcterms:modified xsi:type="dcterms:W3CDTF">2014-01-09T20:46:56Z</dcterms:modified>
</cp:coreProperties>
</file>