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77" autoAdjust="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08DED-AE6D-48CC-AE60-442FEAA077D6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79D82-AF9B-4C22-9715-30363B49A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79D82-AF9B-4C22-9715-30363B49AD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DB4A-8FBA-4734-B5B2-035A7C3331D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C4B8-F01D-4748-B59E-3DB77F0B4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DB4A-8FBA-4734-B5B2-035A7C3331D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C4B8-F01D-4748-B59E-3DB77F0B4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DB4A-8FBA-4734-B5B2-035A7C3331D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C4B8-F01D-4748-B59E-3DB77F0B4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DB4A-8FBA-4734-B5B2-035A7C3331D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C4B8-F01D-4748-B59E-3DB77F0B4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DB4A-8FBA-4734-B5B2-035A7C3331D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C4B8-F01D-4748-B59E-3DB77F0B4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DB4A-8FBA-4734-B5B2-035A7C3331D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C4B8-F01D-4748-B59E-3DB77F0B4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DB4A-8FBA-4734-B5B2-035A7C3331D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C4B8-F01D-4748-B59E-3DB77F0B4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DB4A-8FBA-4734-B5B2-035A7C3331D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C4B8-F01D-4748-B59E-3DB77F0B4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DB4A-8FBA-4734-B5B2-035A7C3331D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C4B8-F01D-4748-B59E-3DB77F0B4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DB4A-8FBA-4734-B5B2-035A7C3331D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C4B8-F01D-4748-B59E-3DB77F0B4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DB4A-8FBA-4734-B5B2-035A7C3331D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C4B8-F01D-4748-B59E-3DB77F0B4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1DB4A-8FBA-4734-B5B2-035A7C3331D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CC4B8-F01D-4748-B59E-3DB77F0B4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extures.photoshop-ramki.ru/background/detskie/detskie-fony-2" TargetMode="External"/><Relationship Id="rId2" Type="http://schemas.openxmlformats.org/officeDocument/2006/relationships/hyperlink" Target="http://www.proshkolu.ru/user/Polikarpowa/file/854695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bashopen.ucoz.co.uk/blog/ljokha_jozhik/2013-05-31-21" TargetMode="External"/><Relationship Id="rId4" Type="http://schemas.openxmlformats.org/officeDocument/2006/relationships/hyperlink" Target="http://www.zaycev.fm/blog/peoples/page/20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риключения Буратино - Картинка 18489/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АВТОМАТИЗАЦИЯ ЗВУКА Р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 СЛОВАХ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0070C0"/>
                </a:solidFill>
              </a:rPr>
              <a:t>Канищева Марина Геннадьевна</a:t>
            </a:r>
          </a:p>
          <a:p>
            <a:pPr algn="r"/>
            <a:r>
              <a:rPr lang="ru-RU" sz="2000" b="1" dirty="0" smtClean="0">
                <a:solidFill>
                  <a:srgbClr val="0070C0"/>
                </a:solidFill>
              </a:rPr>
              <a:t>  учитель-логопед </a:t>
            </a:r>
            <a:r>
              <a:rPr lang="ru-RU" sz="2000" b="1" dirty="0" smtClean="0">
                <a:solidFill>
                  <a:srgbClr val="0070C0"/>
                </a:solidFill>
              </a:rPr>
              <a:t>МБДОУ  Тамбовская</a:t>
            </a:r>
          </a:p>
          <a:p>
            <a:pPr algn="r"/>
            <a:r>
              <a:rPr lang="ru-RU" sz="2000" b="1" dirty="0" smtClean="0">
                <a:solidFill>
                  <a:srgbClr val="0070C0"/>
                </a:solidFill>
              </a:rPr>
              <a:t>область, р.п. Мучкапский, «Детский сад </a:t>
            </a:r>
          </a:p>
          <a:p>
            <a:pPr algn="r"/>
            <a:r>
              <a:rPr lang="ru-RU" sz="2000" b="1" dirty="0" smtClean="0">
                <a:solidFill>
                  <a:srgbClr val="0070C0"/>
                </a:solidFill>
              </a:rPr>
              <a:t>«Солнышко»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Детские фоны -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ДО СВИДАНИЯ!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буратино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1268760"/>
            <a:ext cx="7848872" cy="5256584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84776" cy="43204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3600" b="1" dirty="0" smtClean="0"/>
              <a:t>Сохранение чужих авторских прав</a:t>
            </a:r>
            <a:br>
              <a:rPr lang="ru-RU" sz="3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>Комарова</a:t>
            </a:r>
            <a:r>
              <a:rPr lang="ru-RU" sz="1600" b="1" dirty="0"/>
              <a:t>, Л.А</a:t>
            </a:r>
            <a:r>
              <a:rPr lang="ru-RU" sz="1600" b="1" dirty="0" smtClean="0"/>
              <a:t>.</a:t>
            </a:r>
            <a:r>
              <a:rPr lang="ru-RU" sz="1600" dirty="0" smtClean="0"/>
              <a:t>    </a:t>
            </a:r>
            <a:r>
              <a:rPr lang="ru-RU" sz="1600" b="1" dirty="0"/>
              <a:t>Автоматизация звука Р в игровых упражнениях. </a:t>
            </a:r>
            <a:r>
              <a:rPr lang="ru-RU" sz="1600" dirty="0"/>
              <a:t>Альбом дошкольника / Л.А. Комарова. — М.: Издательство </a:t>
            </a:r>
            <a:r>
              <a:rPr lang="ru-RU" sz="1600" dirty="0" smtClean="0"/>
              <a:t>ГНОМ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и Д, 2008. - 32 с.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http://www.proshkolu.ru/user/Polikarpowa/file/854695/</a:t>
            </a:r>
            <a:r>
              <a:rPr lang="ru-RU" dirty="0" smtClean="0"/>
              <a:t>  - Буратино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2048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http://textures.photoshop-</a:t>
            </a:r>
            <a:r>
              <a:rPr lang="ru-RU" dirty="0" smtClean="0">
                <a:hlinkClick r:id="rId3"/>
              </a:rPr>
              <a:t>  </a:t>
            </a:r>
            <a:r>
              <a:rPr lang="en-US" dirty="0" smtClean="0">
                <a:hlinkClick r:id="rId3"/>
              </a:rPr>
              <a:t>ramki.ru/background/</a:t>
            </a:r>
            <a:r>
              <a:rPr lang="en-US" dirty="0" err="1" smtClean="0">
                <a:hlinkClick r:id="rId3"/>
              </a:rPr>
              <a:t>detskie</a:t>
            </a:r>
            <a:r>
              <a:rPr lang="en-US" dirty="0" smtClean="0">
                <a:hlinkClick r:id="rId3"/>
              </a:rPr>
              <a:t>/</a:t>
            </a:r>
            <a:r>
              <a:rPr lang="en-US" dirty="0" err="1" smtClean="0">
                <a:hlinkClick r:id="rId3"/>
              </a:rPr>
              <a:t>detskie-fony</a:t>
            </a:r>
            <a:r>
              <a:rPr lang="en-US" dirty="0" smtClean="0">
                <a:hlinkClick r:id="rId3"/>
              </a:rPr>
              <a:t>-</a:t>
            </a:r>
            <a:r>
              <a:rPr lang="ru-RU" dirty="0" smtClean="0"/>
              <a:t>  заяц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356992"/>
            <a:ext cx="5368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http://www.zaycev.fm/blog/peoples/page/204</a:t>
            </a:r>
            <a:r>
              <a:rPr lang="en-US" dirty="0" smtClean="0"/>
              <a:t> </a:t>
            </a:r>
            <a:r>
              <a:rPr lang="ru-RU" dirty="0" smtClean="0"/>
              <a:t>-  речка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0770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http://bashopen.ucoz.co.uk/blog/ljokha_jozhik/2013-05-31-21</a:t>
            </a:r>
            <a:r>
              <a:rPr lang="ru-RU" dirty="0" smtClean="0"/>
              <a:t> - ежик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бурати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0" descr="Спасибо всем сотрудникам детского сада от детей нашей группы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34004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Театр у вас дома Солнуш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Анимации приятного дня - Картинки Добрый д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3558" name="Picture 6" descr="Кролик. Бывают ли волки &quot;в кроличьей шубе&quot;. Опрос. - Форум района Строги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5328592" cy="510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6" name="Picture 8" descr="Поздравляем победителей в детском конкурсе &quot;Радуга&quot; - ОРАНЖЕВЫЙ ЦВЕТ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95500"/>
            <a:ext cx="46196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Пчелиный мед Igrena.com for Russian Philadelph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96752"/>
            <a:ext cx="3888432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Деревенский бизн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4" name="Picture 4" descr="Найди лишнее - Лев, лошадь, свинья, овца - Фото 55 - Игра для детей 5 лет - Сказки и игры - Фотосай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068960"/>
            <a:ext cx="3960440" cy="3303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Фото и PNG клипарт - Овощи, морковка и морковь Carrots &quot; Вып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168352" cy="2132856"/>
          </a:xfrm>
          <a:prstGeom prst="rect">
            <a:avLst/>
          </a:prstGeom>
          <a:noFill/>
        </p:spPr>
      </p:pic>
      <p:pic>
        <p:nvPicPr>
          <p:cNvPr id="40968" name="Picture 8" descr="овощи - новости по теме овощи, аналитика, события в России и в мире, дискуссии на тему овощ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2656"/>
            <a:ext cx="2627784" cy="2232248"/>
          </a:xfrm>
          <a:prstGeom prst="rect">
            <a:avLst/>
          </a:prstGeom>
          <a:noFill/>
        </p:spPr>
      </p:pic>
      <p:pic>
        <p:nvPicPr>
          <p:cNvPr id="40972" name="Picture 12" descr="Индивидуальный подход к овощам Азбука садов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764704"/>
            <a:ext cx="2016224" cy="1512168"/>
          </a:xfrm>
          <a:prstGeom prst="rect">
            <a:avLst/>
          </a:prstGeom>
          <a:noFill/>
        </p:spPr>
      </p:pic>
      <p:pic>
        <p:nvPicPr>
          <p:cNvPr id="40974" name="Picture 14" descr="Продам - Семена гороха (Фокор, Зенит, Аксайский усатый, Усатый корм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068960"/>
            <a:ext cx="2736304" cy="2376264"/>
          </a:xfrm>
          <a:prstGeom prst="rect">
            <a:avLst/>
          </a:prstGeom>
          <a:noFill/>
        </p:spPr>
      </p:pic>
      <p:pic>
        <p:nvPicPr>
          <p:cNvPr id="40976" name="Picture 16" descr="Галерея - Категория: Овощи - Файл: ovosh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924944"/>
            <a:ext cx="2655168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47</Words>
  <Application>Microsoft Office PowerPoint</Application>
  <PresentationFormat>Экран (4:3)</PresentationFormat>
  <Paragraphs>12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АВТОМАТИЗАЦИЯ ЗВУКА Р  В СЛОВАХ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 СВИДАНИЯ!</vt:lpstr>
      <vt:lpstr> Сохранение чужих авторских прав  Комарова, Л.А.    Автоматизация звука Р в игровых упражнениях. Альбом дошкольника / Л.А. Комарова. — М.: Издательство ГНОМ  и Д, 2008. - 32 с.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2015-02-18T12:58:05Z</dcterms:created>
  <dcterms:modified xsi:type="dcterms:W3CDTF">2015-02-21T12:09:12Z</dcterms:modified>
</cp:coreProperties>
</file>