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6"/>
  </p:notesMasterIdLst>
  <p:sldIdLst>
    <p:sldId id="256" r:id="rId2"/>
    <p:sldId id="258" r:id="rId3"/>
    <p:sldId id="259" r:id="rId4"/>
    <p:sldId id="267" r:id="rId5"/>
    <p:sldId id="273" r:id="rId6"/>
    <p:sldId id="272" r:id="rId7"/>
    <p:sldId id="261" r:id="rId8"/>
    <p:sldId id="271" r:id="rId9"/>
    <p:sldId id="262" r:id="rId10"/>
    <p:sldId id="263" r:id="rId11"/>
    <p:sldId id="264" r:id="rId12"/>
    <p:sldId id="265" r:id="rId13"/>
    <p:sldId id="266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706" autoAdjust="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25DB37-93EB-4706-94E8-EE4EA490DE07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CCE016-DBB5-4B2F-B23C-212A88461A9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04785A-C59B-4D6B-B3FF-EC275E381034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0DD94F-6B90-4265-95EC-8673DFD461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04785A-C59B-4D6B-B3FF-EC275E381034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0DD94F-6B90-4265-95EC-8673DFD461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04785A-C59B-4D6B-B3FF-EC275E381034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0DD94F-6B90-4265-95EC-8673DFD461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04785A-C59B-4D6B-B3FF-EC275E381034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0DD94F-6B90-4265-95EC-8673DFD461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04785A-C59B-4D6B-B3FF-EC275E381034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0DD94F-6B90-4265-95EC-8673DFD461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04785A-C59B-4D6B-B3FF-EC275E381034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0DD94F-6B90-4265-95EC-8673DFD461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04785A-C59B-4D6B-B3FF-EC275E381034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0DD94F-6B90-4265-95EC-8673DFD461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04785A-C59B-4D6B-B3FF-EC275E381034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0DD94F-6B90-4265-95EC-8673DFD461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04785A-C59B-4D6B-B3FF-EC275E381034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0DD94F-6B90-4265-95EC-8673DFD461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04785A-C59B-4D6B-B3FF-EC275E381034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0DD94F-6B90-4265-95EC-8673DFD461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04785A-C59B-4D6B-B3FF-EC275E381034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0DD94F-6B90-4265-95EC-8673DFD461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404785A-C59B-4D6B-B3FF-EC275E381034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60DD94F-6B90-4265-95EC-8673DFD461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357166"/>
            <a:ext cx="7772400" cy="1500198"/>
          </a:xfrm>
        </p:spPr>
        <p:txBody>
          <a:bodyPr/>
          <a:lstStyle/>
          <a:p>
            <a:r>
              <a:rPr lang="ru-RU" dirty="0" smtClean="0"/>
              <a:t>Презентация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04" y="1857364"/>
            <a:ext cx="6400800" cy="4286280"/>
          </a:xfrm>
        </p:spPr>
        <p:txBody>
          <a:bodyPr>
            <a:normAutofit/>
          </a:bodyPr>
          <a:lstStyle/>
          <a:p>
            <a:r>
              <a:rPr lang="ru-RU" sz="4800" b="1" i="1" dirty="0" smtClean="0"/>
              <a:t>Родительского собрания </a:t>
            </a:r>
            <a:r>
              <a:rPr lang="ru-RU" sz="4800" b="1" i="1" dirty="0" smtClean="0"/>
              <a:t>на тему: «Безопасность </a:t>
            </a:r>
            <a:r>
              <a:rPr lang="ru-RU" sz="4800" b="1" i="1" dirty="0" smtClean="0"/>
              <a:t>ребенка на улице»</a:t>
            </a:r>
            <a:endParaRPr lang="ru-RU" sz="2000" dirty="0" smtClean="0"/>
          </a:p>
          <a:p>
            <a:pPr algn="r"/>
            <a:endParaRPr lang="ru-RU" sz="2000" dirty="0" smtClean="0"/>
          </a:p>
          <a:p>
            <a:pPr algn="r"/>
            <a:r>
              <a:rPr lang="ru-RU" sz="2000" dirty="0" smtClean="0"/>
              <a:t>Баранова Т.А.</a:t>
            </a:r>
          </a:p>
          <a:p>
            <a:pPr algn="r"/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Заключительная часть: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/>
              <a:t/>
            </a:r>
            <a:br>
              <a:rPr lang="ru-RU" sz="2200" dirty="0" smtClean="0"/>
            </a:br>
            <a:endParaRPr lang="ru-RU" sz="22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928662" y="1000108"/>
            <a:ext cx="8072494" cy="55721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Рефлексия. 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Воспитатель: Что вам понравилось на собрании? Что нового и полезного вы узнали для себя? 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2. Подведение итогов:</a:t>
            </a: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Воспитатель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В заключении хочется сказать: не пренебрегайте правилами безопасности! Начните изучать их с детьми. Показывайте детям только положительные примеры. Пусть каждый день будет безопасным!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Autofit/>
          </a:bodyPr>
          <a:lstStyle/>
          <a:p>
            <a:endParaRPr lang="ru-RU" sz="2000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643074"/>
          </a:xfrm>
        </p:spPr>
        <p:txBody>
          <a:bodyPr>
            <a:normAutofit/>
          </a:bodyPr>
          <a:lstStyle/>
          <a:p>
            <a:endParaRPr lang="ru-RU" sz="2000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/>
          </a:bodyPr>
          <a:lstStyle/>
          <a:p>
            <a:endParaRPr lang="ru-RU" sz="2000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Цели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:  сохранение жизни и здоровья детей; формирование у родителей чувства ответственности за безопасность своего ребенка; педагогическое просвещение родителей по теме собрания. </a:t>
            </a:r>
          </a:p>
          <a:p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Задачи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: обозначить возможные опасности для ребенка дошкольного возраста; определить роль родителей в формировании навыков безопасного поведения детей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Форма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проведения собрания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: решение практических ситуаций.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 родительского собрания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Вступительная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часть.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2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Педагогический всеобуч «Обучение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дошкольников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безопасному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поведению.»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3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Кроссворд «Безопасность на дороге.»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4.Решение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практических ситуаций.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Безопасность ребенка 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улице.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6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Обсуждение результата.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7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Заключительная часть.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42976" y="142852"/>
            <a:ext cx="7715304" cy="785818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Кроссворд «Дорожная  безопасность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Содержимое 7" descr="http://50ds.ru/img/_3MO1162OU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000100" y="857232"/>
            <a:ext cx="8143899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42844" y="285728"/>
            <a:ext cx="8855402" cy="72547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 ситуация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50ds.ru/img/_3MO1162T7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071538" y="1000108"/>
            <a:ext cx="7929618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9406" cy="72547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 ситуация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Содержимое 7" descr="http://50ds.ru/img/_3MO1162YU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071539" y="1142984"/>
            <a:ext cx="7929618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3 ситуация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Содержимое 12" descr="http://50ds.ru/img/_3MO11633K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142976" y="1000108"/>
            <a:ext cx="7786742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Безопасность ребенка на улице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857224" y="1000108"/>
            <a:ext cx="8001056" cy="5572164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Ребенок должен запомнить следующие правила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Не выходить на улицу без взрослых. 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2. Не играть на тротуаре около проезжей части. 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3. Переходить дорогу только по пешеходному переходу на зелёный сигнал светофора. 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4. Ездить на велосипеде только там, где нет автомобилей, в присутствии взрослых. 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5. Быть внимательным, но 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сверх осторожным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не трусливым. 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6. Хорошо знать все ориентиры в районе своего дома. 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7. Ходить по - середине тротуара, не приближаясь к кустам и дверям, особенно заброшенных домов. 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8. Знать все безопасные места, где можно укрыться и получить помощь. 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9. Не привлекать к себе внимание манерой поведения.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373</TotalTime>
  <Words>320</Words>
  <Application>Microsoft Office PowerPoint</Application>
  <PresentationFormat>Экран (4:3)</PresentationFormat>
  <Paragraphs>37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Презентация</vt:lpstr>
      <vt:lpstr> </vt:lpstr>
      <vt:lpstr>Слайд 3</vt:lpstr>
      <vt:lpstr>План родительского собрания</vt:lpstr>
      <vt:lpstr>Кроссворд «Дорожная  безопасность»</vt:lpstr>
      <vt:lpstr>1 ситуация</vt:lpstr>
      <vt:lpstr>2 ситуация</vt:lpstr>
      <vt:lpstr>3 ситуация</vt:lpstr>
      <vt:lpstr>Безопасность ребенка на улице</vt:lpstr>
      <vt:lpstr>Заключительная часть:  </vt:lpstr>
      <vt:lpstr>Слайд 11</vt:lpstr>
      <vt:lpstr>Слайд 12</vt:lpstr>
      <vt:lpstr>Слайд 13</vt:lpstr>
      <vt:lpstr>Слайд 14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43</cp:revision>
  <dcterms:created xsi:type="dcterms:W3CDTF">2014-04-15T15:57:50Z</dcterms:created>
  <dcterms:modified xsi:type="dcterms:W3CDTF">2014-09-26T10:24:17Z</dcterms:modified>
</cp:coreProperties>
</file>