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68" r:id="rId3"/>
    <p:sldId id="257" r:id="rId4"/>
    <p:sldId id="264" r:id="rId5"/>
    <p:sldId id="271" r:id="rId6"/>
    <p:sldId id="267" r:id="rId7"/>
    <p:sldId id="258" r:id="rId8"/>
    <p:sldId id="265" r:id="rId9"/>
    <p:sldId id="260" r:id="rId10"/>
    <p:sldId id="27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3D66-7D49-454F-ADCF-EAF2A7651E14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CCC3-6922-4724-97D7-FA8B0C32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46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FDC2B3-4E7C-41FB-BD0C-53B1767A356D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026CBA-587C-4390-BA5E-4A8E3D269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psearch&amp;fp=17&amp;uinfo=ww-1349-wh-673-fw-1124-fh-467-pd-1&amp;p=17&amp;text=%D0%B8%D0%B3%D1%80%D1%8B%20%D0%BF%D1%81%D0%B8%D1%85%D0%BE%D0%BB%D0%BE%D0%B3%D0%B0%20%D1%81%20%D0%B4%D0%B5%D1%82%D1%8C%D0%BC%D0%B8%20%D0%B4%D0%BE%D1%88%D0%BA%D0%BE%D0%BB%D1%8C%D0%BD%D0%BE%D0%B3%D0%BE%20%D0%B2%D0%BE%D0%B7%D1%80%D0%B0%D1%81%D1%82%D0%B0&amp;pos=528&amp;lr=2&amp;rpt=simage&amp;img_url=http://cs316623.vk.me/v316623280/3841/5fhLx1GqRAU.jpg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2.jpeg"/><Relationship Id="rId3" Type="http://schemas.openxmlformats.org/officeDocument/2006/relationships/image" Target="../media/image4.wmf"/><Relationship Id="rId7" Type="http://schemas.openxmlformats.org/officeDocument/2006/relationships/image" Target="../media/image6.jpeg"/><Relationship Id="rId12" Type="http://schemas.openxmlformats.org/officeDocument/2006/relationships/hyperlink" Target="http://images.yandex.ru/yandsearch?source=psearch&amp;fp=9&amp;uinfo=ww-1349-wh-673-fw-1124-fh-467-pd-1&amp;p=9&amp;text=%D0%90%D0%BD%D0%BA%D0%B5%D1%82%D0%B0%20%D0%B4%D0%BB%D1%8F%20%D1%80%D0%BE%D0%B4%D0%B8%D1%82%D0%B5%D0%BB%D0%B5%D0%B9%20%D0%B4%D0%BE%D1%88%D0%BA%D0%BE%D0%BB%D1%8C%D0%BD%D0%B8%D0%BA%D0%BE%D0%B2%20%D0%BD%D0%B0%20%D1%82%D0%B5%D0%BC%D1%83%20%D0%94%D0%B8%D0%BA%D0%B8%D0%B5%20%D0%B6%D0%B8%D0%B2%D0%BE%D1%82%D0%BD%D1%8B%D0%B5&amp;pos=298&amp;lr=2&amp;rpt=simage&amp;img_url=http://ds167.centerstart.ru/sites/ds167.centerstart.ru/files/1281544942_924f8403ecf5t.jpg" TargetMode="Externa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mages.yandex.ru/yandsearch?source=psearch&amp;fp=60&amp;uinfo=ww-1349-wh-673-fw-1124-fh-467-pd-1&amp;p=60&amp;text=%D0%B8%D0%B3%D1%80%D1%8B%20%D0%BF%D1%81%D0%B8%D1%85%D0%BE%D0%BB%D0%BE%D0%B3%D0%B0%20%D1%81%20%D0%B4%D0%B5%D1%82%D1%8C%D0%BC%D0%B8%20%D0%B4%D0%BE%D1%88%D0%BA%D0%BE%D0%BB%D1%8C%D0%BD%D0%BE%D0%B3%D0%BE%20%D0%B2%D0%BE%D0%B7%D1%80%D0%B0%D1%81%D1%82%D0%B0&amp;pos=1806&amp;lr=2&amp;rpt=simage&amp;img_url=http://gallery.forum-grad.ru/files/3/8/sobiraemsya-v-schkoly.png" TargetMode="External"/><Relationship Id="rId1" Type="http://schemas.openxmlformats.org/officeDocument/2006/relationships/tags" Target="../tags/tag3.xml"/><Relationship Id="rId6" Type="http://schemas.openxmlformats.org/officeDocument/2006/relationships/hyperlink" Target="http://vk.com/photo-5608057_331944096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images.yandex.ru/yandsearch?source=psearch&amp;fp=9&amp;uinfo=ww-1349-wh-673-fw-1124-fh-467-pd-1&amp;p=9&amp;text=%D0%B8%D0%B3%D1%80%D1%8B%20%D0%BF%D1%81%D0%B8%D1%85%D0%BE%D0%BB%D0%BE%D0%B3%D0%B0%20%D1%81%20%D0%B4%D0%B5%D1%82%D1%8C%D0%BC%D0%B8%20%D0%B4%D0%BE%D1%88%D0%BA%D0%BE%D0%BB%D1%8C%D0%BD%D0%BE%D0%B3%D0%BE%20%D0%B2%D0%BE%D0%B7%D1%80%D0%B0%D1%81%D1%82%D0%B0&amp;pos=272&amp;lr=2&amp;rpt=simage&amp;img_url=http://school84.centerstart.ru/userfiles/risunok1l.gif" TargetMode="External"/><Relationship Id="rId19" Type="http://schemas.openxmlformats.org/officeDocument/2006/relationships/image" Target="../media/image13.jpeg"/><Relationship Id="rId4" Type="http://schemas.openxmlformats.org/officeDocument/2006/relationships/hyperlink" Target="http://vk.com/photo-5608057_331299891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images.yandex.ru/yandsearch?source=psearch&amp;fp=11&amp;uinfo=ww-1349-wh-673-fw-1124-fh-467-pd-1&amp;p=11&amp;text=%D0%B8%D0%B3%D1%80%D1%8B%20%D0%BF%D1%81%D0%B8%D1%85%D0%BE%D0%BB%D0%BE%D0%B3%D0%B0%20%D1%81%20%D0%B4%D0%B5%D1%82%D1%8C%D0%BC%D0%B8%20%D0%B4%D0%BE%D1%88%D0%BA%D0%BE%D0%BB%D1%8C%D0%BD%D0%BE%D0%B3%D0%BE%20%D0%B2%D0%BE%D0%B7%D1%80%D0%B0%D1%81%D1%82%D0%B0&amp;pos=347&amp;lr=2&amp;rpt=simage&amp;img_url=http://img1.liveinternet.ru/images/attach/c/6/91/828/91828509_2418775_klipart5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hoto-30895474_281784462" TargetMode="Externa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hyperlink" Target="http://vk.com/photo-36115359_3283153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4974705" cy="2592288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rgbClr val="92D050"/>
                </a:solidFill>
              </a:rPr>
              <a:t>Муниципальное бюджетное дошкольное образовательное учреждение</a:t>
            </a:r>
            <a:br>
              <a:rPr lang="ru-RU" sz="2200" i="1" dirty="0" smtClean="0">
                <a:solidFill>
                  <a:srgbClr val="92D050"/>
                </a:solidFill>
              </a:rPr>
            </a:br>
            <a:r>
              <a:rPr lang="ru-RU" sz="2200" i="1" dirty="0" smtClean="0">
                <a:solidFill>
                  <a:srgbClr val="92D050"/>
                </a:solidFill>
              </a:rPr>
              <a:t>детский сад комбинированного вида №8 «Теремок»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356993"/>
            <a:ext cx="5400600" cy="3168352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r>
              <a:rPr lang="ru-RU" sz="6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«Здоровье сберегающие  технологии на коррекционных занятиях учителя </a:t>
            </a:r>
            <a:r>
              <a:rPr lang="ru-RU" sz="6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6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логопеда с детьми дошкольного возраста»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 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–логопед </a:t>
            </a:r>
          </a:p>
          <a:p>
            <a:r>
              <a:rPr lang="ru-RU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Булина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Ивановна</a:t>
            </a:r>
          </a:p>
          <a:p>
            <a:pPr algn="l"/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avatarka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7"/>
            <a:ext cx="3147830" cy="235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20888"/>
            <a:ext cx="3168352" cy="4213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11216563"/>
      </p:ext>
    </p:extLst>
  </p:cSld>
  <p:clrMapOvr>
    <a:masterClrMapping/>
  </p:clrMapOvr>
  <p:transition spd="slow" advTm="54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72816"/>
            <a:ext cx="7408333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dirty="0"/>
          </a:p>
          <a:p>
            <a:pPr marL="0" indent="0">
              <a:buNone/>
            </a:pPr>
            <a:r>
              <a:rPr lang="ru-RU" sz="1900" i="1" dirty="0"/>
              <a:t>Руки растираем и разогреваем,</a:t>
            </a:r>
          </a:p>
          <a:p>
            <a:pPr marL="0" indent="0">
              <a:buNone/>
            </a:pPr>
            <a:r>
              <a:rPr lang="ru-RU" sz="1900" i="1" dirty="0"/>
              <a:t>И лицо теплом своим мы обогреваем.</a:t>
            </a:r>
          </a:p>
          <a:p>
            <a:pPr marL="0" indent="0">
              <a:buNone/>
            </a:pPr>
            <a:r>
              <a:rPr lang="ru-RU" sz="1900" i="1" dirty="0"/>
              <a:t>Грабельки сгребают все плохие мысли,</a:t>
            </a:r>
          </a:p>
          <a:p>
            <a:pPr marL="0" indent="0">
              <a:buNone/>
            </a:pPr>
            <a:r>
              <a:rPr lang="ru-RU" sz="1900" i="1" dirty="0"/>
              <a:t>Ушки растираем вверх и вниз мы быстро.</a:t>
            </a:r>
          </a:p>
          <a:p>
            <a:pPr marL="0" indent="0">
              <a:buNone/>
            </a:pPr>
            <a:r>
              <a:rPr lang="ru-RU" sz="1900" i="1" dirty="0"/>
              <a:t>Их вперед сгибаем, тянем вниз за мочки,</a:t>
            </a:r>
          </a:p>
          <a:p>
            <a:pPr marL="0" indent="0">
              <a:buNone/>
            </a:pPr>
            <a:r>
              <a:rPr lang="ru-RU" sz="1900" i="1" dirty="0"/>
              <a:t>А теперь погладим пальцами мы щечки.</a:t>
            </a:r>
          </a:p>
          <a:p>
            <a:pPr marL="0" indent="0">
              <a:buNone/>
            </a:pPr>
            <a:r>
              <a:rPr lang="ru-RU" sz="1900" i="1" dirty="0"/>
              <a:t>Щечки разминаем, чтобы надувались.</a:t>
            </a:r>
          </a:p>
          <a:p>
            <a:pPr marL="0" indent="0">
              <a:buNone/>
            </a:pPr>
            <a:r>
              <a:rPr lang="ru-RU" sz="1900" i="1" dirty="0"/>
              <a:t>Губки пожуем мы, чтобы улыбались.</a:t>
            </a:r>
          </a:p>
          <a:p>
            <a:pPr marL="0" indent="0">
              <a:buNone/>
            </a:pPr>
            <a:r>
              <a:rPr lang="ru-RU" i="1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908720"/>
            <a:ext cx="5770984" cy="21602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2060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</a:rPr>
              <a:t>Массаж </a:t>
            </a:r>
            <a:r>
              <a:rPr lang="ru-RU" b="1" i="1" dirty="0">
                <a:solidFill>
                  <a:srgbClr val="002060"/>
                </a:solidFill>
                <a:effectLst>
                  <a:outerShdw blurRad="50038" dist="29972" dir="5400000" algn="tl">
                    <a:srgbClr val="000000">
                      <a:alpha val="30000"/>
                    </a:srgbClr>
                  </a:outerShdw>
                </a:effectLst>
              </a:rPr>
              <a:t>биологически активных зон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Picture 6" descr="C:\Users\Татьяна\AppData\Local\Microsoft\Windows\Temporary Internet Files\Content.IE5\EAY4DKV4\MC900123545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096344" cy="65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263691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695836"/>
      </p:ext>
    </p:extLst>
  </p:cSld>
  <p:clrMapOvr>
    <a:masterClrMapping/>
  </p:clrMapOvr>
  <p:transition spd="slow" advTm="500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683568" y="1844824"/>
            <a:ext cx="7772400" cy="194468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за внимание, до новых встреч!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5728880"/>
      </p:ext>
    </p:extLst>
  </p:cSld>
  <p:clrMapOvr>
    <a:masterClrMapping/>
  </p:clrMapOvr>
  <p:transition spd="slow" advTm="58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569912"/>
          </a:xfrm>
        </p:spPr>
        <p:txBody>
          <a:bodyPr anchor="t"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использования здоровье сберегающих технологий в коррекционной работе учителя –логопеда с детьми дошкольного возраста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2852936"/>
            <a:ext cx="3888432" cy="2185392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здоровье сберегающих технологий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16216" y="3861048"/>
            <a:ext cx="2376264" cy="10332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слоговой структуры слова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9832" y="1412776"/>
            <a:ext cx="2492124" cy="11052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артикуляционной моторики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2852936"/>
            <a:ext cx="2440423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психических функций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4005064"/>
            <a:ext cx="2592288" cy="10332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фонематических функций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1628800"/>
            <a:ext cx="2520280" cy="11639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общей и мелкой моторики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88224" y="2564904"/>
            <a:ext cx="2351112" cy="1189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речевого дыхания и силы голоса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5373216"/>
            <a:ext cx="224262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дисграфии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80112" y="1484784"/>
            <a:ext cx="2279103" cy="11052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грамматического строя речи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52120" y="5013176"/>
            <a:ext cx="2297404" cy="8423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словарного запаса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31640" y="5013176"/>
            <a:ext cx="1944216" cy="1008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связной речи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61462199"/>
      </p:ext>
    </p:extLst>
  </p:cSld>
  <p:clrMapOvr>
    <a:masterClrMapping/>
  </p:clrMapOvr>
  <p:transition spd="slow" advTm="149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500" y="328432"/>
            <a:ext cx="4926315" cy="1512169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специалистов ДОУ в решении здоровье сберегающих задач</a:t>
            </a: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Татьяна\AppData\Local\Microsoft\Windows\Temporary Internet Files\Content.IE5\EAY4DKV4\MC900123545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2448"/>
            <a:ext cx="4566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426041" y="1628799"/>
            <a:ext cx="2071661" cy="180219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i="1" dirty="0" smtClean="0">
                <a:solidFill>
                  <a:srgbClr val="002060"/>
                </a:solidFill>
              </a:rPr>
              <a:t>Заведующий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07805" y="3200756"/>
            <a:ext cx="3132347" cy="2100452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ребёнок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25066" y="4797152"/>
            <a:ext cx="2016224" cy="168742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- психолог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45344" y="5114916"/>
            <a:ext cx="2033053" cy="172063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Музыкальный руководитель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5616" y="3356992"/>
            <a:ext cx="1908213" cy="1757924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ru-RU" sz="13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endParaRPr lang="ru-RU" sz="13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3483" y="1988840"/>
            <a:ext cx="1932845" cy="169417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-логопед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6056" y="1988840"/>
            <a:ext cx="2065234" cy="180219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Старшая медсестра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8096" y="4747565"/>
            <a:ext cx="2088232" cy="172063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физической культуре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96136" y="3356992"/>
            <a:ext cx="1944216" cy="180019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ЛФК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://cs616518.vk.me/v616518042/10221/5oN3lQ6OQvI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57090"/>
            <a:ext cx="1728192" cy="8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cs7011.vk.me/c540101/v540101042/293bf/J3ZzIPpg1kw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94250"/>
            <a:ext cx="864096" cy="66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dousad52.ru/images/vshkolu11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1656184" cy="104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ds33-romashka.ru/image/zaryadkam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87201"/>
            <a:ext cx="936104" cy="7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lib.exdat.com/tw_files2/urls_152/261/d-260736/260736_html_1284cf49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40866"/>
            <a:ext cx="648072" cy="69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edu.cap.ru/home/3864/ltnb.jpg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897053"/>
            <a:ext cx="1116125" cy="90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detsad-kitty.ru/uploads/posts/2012-09/1348904576_uch.jpg">
            <a:hlinkClick r:id="rId16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1054251" cy="99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gladenko.ru/blog.php?urxk=/iwjnqgl/sochinenie_po_angliyskomu_yazyku_na_temu_moy_lyubimyy_kanal_110146_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077072"/>
            <a:ext cx="93898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0.liveinternet.ru/images/attach/c/9/106/463/106463140_gallery_941_50813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702" y="2836665"/>
            <a:ext cx="504055" cy="7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30904146"/>
      </p:ext>
    </p:extLst>
  </p:cSld>
  <p:clrMapOvr>
    <a:masterClrMapping/>
  </p:clrMapOvr>
  <p:transition spd="slow" advTm="98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2852936"/>
            <a:ext cx="7876396" cy="3672407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-Дыхательная гимнастика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-Пальчиковые игры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-Физкультминутки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-Гимнастика для глаз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-Коммуникативные игры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-Релаксация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-Динамические паузы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-Фонетическая ритмика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-Развитие ВПФ(мышления, памяти, внимания, воображения)</a:t>
            </a:r>
          </a:p>
          <a:p>
            <a:r>
              <a:rPr lang="ru-RU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массаж и самомассаж</a:t>
            </a:r>
          </a:p>
          <a:p>
            <a:endParaRPr lang="ru-RU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6792" y="908720"/>
            <a:ext cx="7787208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</a:t>
            </a:r>
            <a:b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(традиционные и нетрадиционные)</a:t>
            </a:r>
            <a:b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сберегающие технологии в работе с дошкольниками</a:t>
            </a:r>
            <a:b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учителя – логопеда</a:t>
            </a:r>
            <a:r>
              <a:rPr lang="ru-RU" sz="28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</a:t>
            </a:r>
            <a:endParaRPr lang="ru-RU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9" name="Picture 7" descr="C:\Users\Татьяна\AppData\Local\Microsoft\Windows\Temporary Internet Files\Content.IE5\EAY4DKV4\MC900123545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8" y="-3479"/>
            <a:ext cx="3707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4827502"/>
      </p:ext>
    </p:extLst>
  </p:cSld>
  <p:clrMapOvr>
    <a:masterClrMapping/>
  </p:clrMapOvr>
  <p:transition spd="slow" advTm="156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8328"/>
            <a:ext cx="6851104" cy="1252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Артикуляционная гимнастика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__1241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22413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__193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75986"/>
            <a:ext cx="1440161" cy="9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__640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18" b="17081"/>
          <a:stretch>
            <a:fillRect/>
          </a:stretch>
        </p:blipFill>
        <p:spPr bwMode="auto">
          <a:xfrm>
            <a:off x="3210088" y="1589709"/>
            <a:ext cx="1197075" cy="8421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7" descr="__4288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5844"/>
            <a:ext cx="1296144" cy="118212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__149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1" r="8871" b="6660"/>
          <a:stretch>
            <a:fillRect/>
          </a:stretch>
        </p:blipFill>
        <p:spPr bwMode="auto">
          <a:xfrm>
            <a:off x="1687209" y="2463871"/>
            <a:ext cx="1156599" cy="74910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7" descr="__4520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" t="6985" r="2521" b="14417"/>
          <a:stretch>
            <a:fillRect/>
          </a:stretch>
        </p:blipFill>
        <p:spPr bwMode="auto">
          <a:xfrm>
            <a:off x="2842663" y="2483484"/>
            <a:ext cx="1332148" cy="10544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194" name="Picture 2" descr="http://mediasubs.ru/group/uploads/de/detskaya-psihologiyakak-vospitat-geniya-a-ne-kretina/image/1374854853-564696-42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11156" cy="396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558.tvoysadik.ru/images/O7d7da65e37bc7f1939cda6295dbe5d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528391" cy="249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147490"/>
      </p:ext>
    </p:extLst>
  </p:cSld>
  <p:clrMapOvr>
    <a:masterClrMapping/>
  </p:clrMapOvr>
  <p:transition spd="slow" advTm="410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236296" cy="1063625"/>
          </a:xfrm>
        </p:spPr>
        <p:txBody>
          <a:bodyPr anchor="t"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://cs11046.vk.me/v11046871/693/kFqC50vbvrk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28478" cy="164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nsportal.ru/sites/default/files/styles/media_gallery_large/public/styles/media_gallery_large/public/2a_20.jpg?itok=BZfgxVv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3600400" cy="253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196752"/>
            <a:ext cx="3384376" cy="2538282"/>
          </a:xfrm>
          <a:prstGeom prst="rect">
            <a:avLst/>
          </a:prstGeom>
        </p:spPr>
      </p:pic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9302" y="2492896"/>
            <a:ext cx="3439894" cy="2573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39616201"/>
      </p:ext>
    </p:extLst>
  </p:cSld>
  <p:clrMapOvr>
    <a:masterClrMapping/>
  </p:clrMapOvr>
  <p:transition spd="slow" advTm="644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764704"/>
            <a:ext cx="5797550" cy="6477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 с использованием природного  и бросового материала </a:t>
            </a:r>
            <a:b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</a:rPr>
              <a:t>Чем </a:t>
            </a:r>
            <a:r>
              <a:rPr lang="ru-RU" sz="1400" dirty="0">
                <a:solidFill>
                  <a:srgbClr val="002060"/>
                </a:solidFill>
              </a:rPr>
              <a:t>больше мастерства в детской руке, тем умнее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ребёнок (В. А. </a:t>
            </a:r>
            <a:r>
              <a:rPr lang="ru-RU" sz="1400" dirty="0" smtClean="0">
                <a:solidFill>
                  <a:srgbClr val="002060"/>
                </a:solidFill>
              </a:rPr>
              <a:t>Сухомлинский)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2" name="Рисунок 11" descr="DSC08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38404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DSC08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780928"/>
            <a:ext cx="476402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681383"/>
      </p:ext>
    </p:extLst>
  </p:cSld>
  <p:clrMapOvr>
    <a:masterClrMapping/>
  </p:clrMapOvr>
  <p:transition spd="slow" advTm="53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предметами (карандаши, вертушки, мелкие игрушки из «Киндер-сюрприза», с крышками от губных помад и др.)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Пальчиковый театр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Теневой пальчиковый театр</a:t>
            </a:r>
          </a:p>
          <a:p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Кинезиологические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упражнения(«Кулак –ребро –ладонь», «Лезгинка», «Ладонь –кулак» и др.)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Игры со стихотворным сопровождением.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«Пальчиковые шаги» с предметными картинками</a:t>
            </a:r>
          </a:p>
          <a:p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908720"/>
            <a:ext cx="3888432" cy="1440160"/>
          </a:xfrm>
        </p:spPr>
        <p:txBody>
          <a:bodyPr anchor="t"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Пальчиковые игры</a:t>
            </a:r>
            <a:endParaRPr lang="ru-RU" sz="3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cs618929.vk.me/v618929504/3d61/2CGdvFjnV7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0335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Татьяна\Desktop\finger_toys2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612" y="5781964"/>
            <a:ext cx="1620180" cy="10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igry-dlja-trjohletok_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2192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7a7f026a0e6f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438" y="3356992"/>
            <a:ext cx="1242508" cy="106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Татьяна\Desktop\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1656184" cy="12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Татьяна\AppData\Local\Microsoft\Windows\Temporary Internet Files\Content.IE5\EAY4DKV4\MC900123545[2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173045"/>
      </p:ext>
    </p:extLst>
  </p:cSld>
  <p:clrMapOvr>
    <a:masterClrMapping/>
  </p:clrMapOvr>
  <p:transition spd="slow" advTm="407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92696"/>
            <a:ext cx="8229600" cy="125253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 и самомассаж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Татьяна\Desktop\146917_html_2f4f6595[1]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933825"/>
            <a:ext cx="2152650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AppData\Local\Microsoft\Windows\Temporary Internet Files\Content.IE5\EAY4DKV4\MC900123545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274326_html_m1a415e8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2152036" cy="181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844824"/>
            <a:ext cx="3816424" cy="2976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1130684"/>
      </p:ext>
    </p:extLst>
  </p:cSld>
  <p:clrMapOvr>
    <a:masterClrMapping/>
  </p:clrMapOvr>
  <p:transition spd="slow" advTm="51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2|1.9|1.4|1.5|1|0.9|0.9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0.9|2|1|0.9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1|1|0.9|0.9|0.8|1.1|1.2|1.3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240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Муниципальное бюджетное дошкольное образовательное учреждение детский сад комбинированного вида №8 «Теремок»  </vt:lpstr>
      <vt:lpstr>Актуальность использования здоровье сберегающих технологий в коррекционной работе учителя –логопеда с детьми дошкольного возраста</vt:lpstr>
      <vt:lpstr>Взаимодействие специалистов ДОУ в решении здоровье сберегающих задач</vt:lpstr>
      <vt:lpstr>Современные  (традиционные и нетрадиционные) здоровье сберегающие технологии в работе с дошкольниками  учителя – логопеда ДОУ</vt:lpstr>
      <vt:lpstr>Артикуляционная гимнастика</vt:lpstr>
      <vt:lpstr>Дыхательная гимнастика</vt:lpstr>
      <vt:lpstr>Развитие мелкой моторики рук с использованием природного  и бросового материала  Чем больше мастерства в детской руке, тем умнее ребёнок (В. А. Сухомлинский)</vt:lpstr>
      <vt:lpstr>Пальчиковые игры</vt:lpstr>
      <vt:lpstr>Массаж и самомассаж</vt:lpstr>
      <vt:lpstr> Массаж биологически активных зон </vt:lpstr>
      <vt:lpstr>Спасибо за внимание, до новых встреч!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образования администрации муниципального образования «Выборгский район» Ленинградской области Муниципальное бюджетное дошкольное образовательное учреждение «Детский сад комбинированного вида «Островок» пос. Советский</dc:title>
  <dc:creator>Татьяна</dc:creator>
  <cp:lastModifiedBy>Пользователь</cp:lastModifiedBy>
  <cp:revision>59</cp:revision>
  <dcterms:created xsi:type="dcterms:W3CDTF">2014-06-10T03:38:45Z</dcterms:created>
  <dcterms:modified xsi:type="dcterms:W3CDTF">2015-02-17T17:41:59Z</dcterms:modified>
</cp:coreProperties>
</file>