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296" r:id="rId3"/>
    <p:sldId id="305" r:id="rId4"/>
    <p:sldId id="304" r:id="rId5"/>
    <p:sldId id="30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B9B"/>
    <a:srgbClr val="FF9933"/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31" autoAdjust="0"/>
    <p:restoredTop sz="94660"/>
  </p:normalViewPr>
  <p:slideViewPr>
    <p:cSldViewPr>
      <p:cViewPr varScale="1">
        <p:scale>
          <a:sx n="86" d="100"/>
          <a:sy n="86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9EFF72-E310-425A-B0BB-4CA31E2CBB95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8EB996-EFF2-4E05-9550-3C850D499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B24F-D7AD-4FDD-8DC1-3CFC2984479D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2E06-5DEA-41F2-8911-B1F352AC8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DDAA-3D28-4B29-8CDF-294465F9389B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93AD-AEF1-481B-9B75-760DF9197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3713-7C4A-4CA6-BD14-A808AC17460E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82D9-5E71-44A3-833D-A2FC3747E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9A14-2B9E-4951-A5A1-C93FA8EF801B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B29F-7797-4EC2-A267-DFE5A981F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9060-EAAA-4342-93ED-10C4BEA9298C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8C9EC-B6F0-4F0F-B6E0-ACDDA3E62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36ADD-875D-4E79-8D7D-D6F34E8420C5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A911-9297-4C2A-BDC7-1BD23E12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2EA1-BCF9-4AA5-BB3E-9F2C53DDFFED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B78-BD03-4C88-85A5-590D5146A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E6F-64E3-4036-BBEB-F67892D8ABEC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5030-AF96-4419-B7E3-491BF69CE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3FDD-36DB-4374-A083-99513C4D435F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DB34-2061-4BAE-8BBE-C3EE6A6A4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2DDA-58E1-46D1-B1C9-CC63144DF050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25E0-616C-4C72-BE17-89E59AA4B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229A-4771-4DA8-9CC8-5D0CFF61C9A5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3A50-E338-4315-9F29-AA3AFE99A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53B804-8C05-4AF6-B625-D85CB79BF7F3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5B7D3-E347-4E60-8075-2F0D7EE4F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4" descr="ec2cfe1e95a6f7905955e4eef77fec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G:\ДОМИК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G:\ДОМИКИ\1316364617_screenhunter_01-sep.-18-20.43.gif"/>
          <p:cNvPicPr>
            <a:picLocks noChangeAspect="1" noChangeArrowheads="1"/>
          </p:cNvPicPr>
          <p:nvPr/>
        </p:nvPicPr>
        <p:blipFill>
          <a:blip r:embed="rId3"/>
          <a:srcRect l="26842" t="3078" r="55304" b="64615"/>
          <a:stretch>
            <a:fillRect/>
          </a:stretch>
        </p:blipFill>
        <p:spPr bwMode="auto">
          <a:xfrm>
            <a:off x="1071563" y="2500313"/>
            <a:ext cx="15001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G:\ДОМИКИ\1316364617_screenhunter_01-sep.-18-20.4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065588"/>
            <a:ext cx="232251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G:\ДОМИК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G:\ДОМИКИ\1316364617_screenhunter_01-sep.-18-20.43.gif"/>
          <p:cNvPicPr>
            <a:picLocks noChangeAspect="1" noChangeArrowheads="1"/>
          </p:cNvPicPr>
          <p:nvPr/>
        </p:nvPicPr>
        <p:blipFill>
          <a:blip r:embed="rId3"/>
          <a:srcRect l="1974" t="3572" r="80263" b="64285"/>
          <a:stretch>
            <a:fillRect/>
          </a:stretch>
        </p:blipFill>
        <p:spPr bwMode="auto">
          <a:xfrm>
            <a:off x="428625" y="4572000"/>
            <a:ext cx="2428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G:\ДОМИКИ\1316364617_screenhunter_01-sep.-18-20.4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1850" y="2206625"/>
            <a:ext cx="19685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лыбающееся лицо 9"/>
          <p:cNvSpPr/>
          <p:nvPr/>
        </p:nvSpPr>
        <p:spPr>
          <a:xfrm>
            <a:off x="1258888" y="2492375"/>
            <a:ext cx="1285875" cy="121285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Улыбающееся лицо 10"/>
          <p:cNvSpPr>
            <a:spLocks noChangeArrowheads="1"/>
          </p:cNvSpPr>
          <p:nvPr/>
        </p:nvSpPr>
        <p:spPr bwMode="auto">
          <a:xfrm>
            <a:off x="6659563" y="5013325"/>
            <a:ext cx="1584325" cy="1439863"/>
          </a:xfrm>
          <a:prstGeom prst="smileyFace">
            <a:avLst>
              <a:gd name="adj" fmla="val 4537"/>
            </a:avLst>
          </a:prstGeom>
          <a:solidFill>
            <a:srgbClr val="FFC000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357188" y="142875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2214563" y="5357813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214313" y="2571750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1428750" y="1357313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2143125" y="3571875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7643813" y="4357688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4071938" y="4714875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G:\ДОМИКИ\smi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143125"/>
            <a:ext cx="3143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4572000" y="714375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6072188" y="0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5715000" y="3714750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6429375" y="1785938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285750" y="4500563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6215063" y="5357813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2786063" y="285750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7715250" y="785813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" descr="G:\ДОМИКИ\smile.gif"/>
          <p:cNvPicPr>
            <a:picLocks noChangeAspect="1" noChangeArrowheads="1"/>
          </p:cNvPicPr>
          <p:nvPr/>
        </p:nvPicPr>
        <p:blipFill>
          <a:blip r:embed="rId3"/>
          <a:srcRect l="22960" r="22856"/>
          <a:stretch>
            <a:fillRect/>
          </a:stretch>
        </p:blipFill>
        <p:spPr bwMode="auto">
          <a:xfrm>
            <a:off x="7715250" y="2857500"/>
            <a:ext cx="1225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4" descr="ec2cfe1e95a6f7905955e4eef77fec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User-PC</cp:lastModifiedBy>
  <cp:revision>82</cp:revision>
  <dcterms:created xsi:type="dcterms:W3CDTF">2013-02-13T10:33:57Z</dcterms:created>
  <dcterms:modified xsi:type="dcterms:W3CDTF">2014-12-29T18:11:32Z</dcterms:modified>
</cp:coreProperties>
</file>