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3143248"/>
            <a:ext cx="8858312" cy="3509972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 </a:t>
            </a:r>
            <a:r>
              <a:rPr lang="ru-RU" sz="3600" dirty="0" smtClean="0"/>
              <a:t>                                                                                                                 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                                                                              Давайте </a:t>
            </a:r>
            <a:r>
              <a:rPr lang="ru-RU" sz="3600" u="sng" dirty="0" smtClean="0"/>
              <a:t>хлопнем</a:t>
            </a:r>
            <a:r>
              <a:rPr lang="ru-RU" sz="3600" dirty="0" smtClean="0"/>
              <a:t>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столько </a:t>
            </a:r>
            <a:r>
              <a:rPr lang="ru-RU" sz="3600" dirty="0" smtClean="0"/>
              <a:t>раз, сколько козочек у нас.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346495"/>
            <a:ext cx="2984270" cy="305077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91774" y="1346495"/>
            <a:ext cx="2984270" cy="305077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76044" y="1346495"/>
            <a:ext cx="2984270" cy="3050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198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0100" y="285728"/>
            <a:ext cx="2857500" cy="21336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5500702"/>
            <a:ext cx="8858312" cy="1357298"/>
          </a:xfrm>
        </p:spPr>
        <p:txBody>
          <a:bodyPr/>
          <a:lstStyle/>
          <a:p>
            <a:pPr algn="ctr"/>
            <a:r>
              <a:rPr lang="ru-RU" sz="4000" dirty="0" smtClean="0"/>
              <a:t>Теперь </a:t>
            </a:r>
            <a:r>
              <a:rPr lang="ru-RU" sz="4000" u="sng" dirty="0" smtClean="0"/>
              <a:t>присядем</a:t>
            </a:r>
            <a:r>
              <a:rPr lang="ru-RU" sz="4000" dirty="0" smtClean="0"/>
              <a:t> столько раз, сколько зайчиков у </a:t>
            </a:r>
            <a:r>
              <a:rPr lang="ru-RU" sz="4000" dirty="0" smtClean="0"/>
              <a:t>нас.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5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9190" y="285728"/>
            <a:ext cx="2857500" cy="2133600"/>
          </a:xfrm>
        </p:spPr>
      </p:pic>
      <p:pic>
        <p:nvPicPr>
          <p:cNvPr id="6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0100" y="2928934"/>
            <a:ext cx="2857500" cy="2133600"/>
          </a:xfrm>
          <a:prstGeom prst="rect">
            <a:avLst/>
          </a:prstGeom>
        </p:spPr>
      </p:pic>
      <p:pic>
        <p:nvPicPr>
          <p:cNvPr id="7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57752" y="2928934"/>
            <a:ext cx="28575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243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5073" y="148630"/>
            <a:ext cx="2643188" cy="246697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5429264"/>
            <a:ext cx="8715436" cy="1928826"/>
          </a:xfrm>
        </p:spPr>
        <p:txBody>
          <a:bodyPr/>
          <a:lstStyle/>
          <a:p>
            <a:pPr algn="ctr"/>
            <a:r>
              <a:rPr lang="ru-RU" sz="3600" dirty="0" smtClean="0"/>
              <a:t>Сколько </a:t>
            </a:r>
            <a:r>
              <a:rPr lang="ru-RU" sz="3600" dirty="0" smtClean="0"/>
              <a:t>видите </a:t>
            </a:r>
            <a:r>
              <a:rPr lang="ru-RU" sz="3600" dirty="0" smtClean="0"/>
              <a:t>замочков-</a:t>
            </a:r>
            <a:br>
              <a:rPr lang="ru-RU" sz="3600" dirty="0" smtClean="0"/>
            </a:br>
            <a:r>
              <a:rPr lang="ru-RU" sz="3600" dirty="0" smtClean="0"/>
              <a:t>Столько сделаем </a:t>
            </a:r>
            <a:r>
              <a:rPr lang="ru-RU" sz="3600" u="sng" dirty="0" err="1" smtClean="0"/>
              <a:t>прыжочков</a:t>
            </a:r>
            <a:r>
              <a:rPr lang="ru-RU" sz="3600" u="sng" dirty="0" smtClean="0"/>
              <a:t>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5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57818" y="142852"/>
            <a:ext cx="2643187" cy="2466975"/>
          </a:xfrm>
        </p:spPr>
      </p:pic>
      <p:pic>
        <p:nvPicPr>
          <p:cNvPr id="6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282" y="2928934"/>
            <a:ext cx="2643188" cy="2466975"/>
          </a:xfrm>
          <a:prstGeom prst="rect">
            <a:avLst/>
          </a:prstGeom>
        </p:spPr>
      </p:pic>
      <p:pic>
        <p:nvPicPr>
          <p:cNvPr id="7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14678" y="2928934"/>
            <a:ext cx="2643188" cy="2466975"/>
          </a:xfrm>
          <a:prstGeom prst="rect">
            <a:avLst/>
          </a:prstGeom>
        </p:spPr>
      </p:pic>
      <p:pic>
        <p:nvPicPr>
          <p:cNvPr id="8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15074" y="2928934"/>
            <a:ext cx="2643188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228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1412776"/>
            <a:ext cx="3206496" cy="36576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5072074"/>
            <a:ext cx="8786874" cy="2071702"/>
          </a:xfrm>
        </p:spPr>
        <p:txBody>
          <a:bodyPr/>
          <a:lstStyle/>
          <a:p>
            <a:pPr algn="ctr"/>
            <a:r>
              <a:rPr lang="ru-RU" sz="3600" dirty="0" smtClean="0"/>
              <a:t>Давайте </a:t>
            </a:r>
            <a:r>
              <a:rPr lang="ru-RU" sz="3600" u="sng" dirty="0" smtClean="0"/>
              <a:t>прыгнем</a:t>
            </a:r>
            <a:r>
              <a:rPr lang="ru-RU" sz="3600" dirty="0" smtClean="0"/>
              <a:t> столько раз, сколько стульчиков у </a:t>
            </a:r>
            <a:r>
              <a:rPr lang="ru-RU" sz="3600" dirty="0" smtClean="0"/>
              <a:t>нас.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024" y="1412776"/>
            <a:ext cx="3206496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391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476672"/>
            <a:ext cx="1512380" cy="19431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4876800"/>
            <a:ext cx="8786874" cy="1981200"/>
          </a:xfrm>
        </p:spPr>
        <p:txBody>
          <a:bodyPr/>
          <a:lstStyle/>
          <a:p>
            <a:pPr algn="ctr"/>
            <a:r>
              <a:rPr lang="ru-RU" sz="3600" dirty="0" smtClean="0"/>
              <a:t>Теперь </a:t>
            </a:r>
            <a:r>
              <a:rPr lang="ru-RU" sz="3600" u="sng" dirty="0" smtClean="0"/>
              <a:t>притопнем</a:t>
            </a:r>
            <a:r>
              <a:rPr lang="ru-RU" sz="3600" dirty="0" smtClean="0"/>
              <a:t> столько раз, сколько аистов у </a:t>
            </a:r>
            <a:r>
              <a:rPr lang="ru-RU" sz="3600" dirty="0" smtClean="0"/>
              <a:t>нас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7554" y="1571612"/>
            <a:ext cx="1512380" cy="1943100"/>
          </a:xfrm>
          <a:prstGeom prst="rect">
            <a:avLst/>
          </a:prstGeom>
        </p:spPr>
      </p:pic>
      <p:pic>
        <p:nvPicPr>
          <p:cNvPr id="6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72198" y="2643182"/>
            <a:ext cx="151238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048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9872" y="1196752"/>
            <a:ext cx="2830466" cy="36576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4876800"/>
            <a:ext cx="8715436" cy="1981200"/>
          </a:xfrm>
        </p:spPr>
        <p:txBody>
          <a:bodyPr/>
          <a:lstStyle/>
          <a:p>
            <a:pPr algn="ctr"/>
            <a:r>
              <a:rPr lang="ru-RU" sz="3600" dirty="0" smtClean="0"/>
              <a:t>Если видишь ананас-</a:t>
            </a:r>
            <a:br>
              <a:rPr lang="ru-RU" sz="3600" dirty="0" smtClean="0"/>
            </a:br>
            <a:r>
              <a:rPr lang="ru-RU" sz="3600" u="sng" dirty="0" smtClean="0"/>
              <a:t>Попляши-ка</a:t>
            </a:r>
            <a:r>
              <a:rPr lang="ru-RU" sz="3600" dirty="0" smtClean="0"/>
              <a:t> ты для нас.</a:t>
            </a:r>
            <a:br>
              <a:rPr lang="ru-RU" sz="3600" dirty="0" smtClean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92034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6" presetClass="path" presetSubtype="0" repeatCount="indefinite" accel="50000" decel="5000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C -0.004 -0.067 0.046 -0.125 0.113 -0.129 C 0.177 -0.134 0.237 -0.089 0.241 -0.024 C 0.246 0.036 0.204 0.092 0.144 0.096 C 0.089 0.099 0.037 0.062 0.033 0.006 C 0.029 -0.045 0.064 -0.093 0.115 -0.097 C 0.162 -0.1 0.206 -0.069 0.209 -0.022 C 0.212 0.02 0.184 0.061 0.142 0.063 C 0.104 0.066 0.068 0.042 0.065 0.004 C 0.063 -0.03 0.084 -0.063 0.117 -0.065 C 0.146 -0.067 0.175 -0.049 0.177 -0.02 C 0.179 0.005 0.164 0.029 0.14 0.031 C 0.12 0.033 0.099 0.022 0.098 0.002 C 0.096 -0.014 0.104 -0.031 0.119 -0.033 C 0.131 -0.033 0.143 -0.029 0.145 -0.018 C 0.146 -0.011 0.144 -0.004 0.138 -0.001 C 0.135 0 0.133 0 0.13 -0.001 E" pathEditMode="relative" ptsTypes="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245</TotalTime>
  <Words>36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Базовая</vt:lpstr>
      <vt:lpstr>                                                                                                                                                                                                                     Давайте хлопнем  столько раз, сколько козочек у нас. </vt:lpstr>
      <vt:lpstr>Теперь присядем столько раз, сколько зайчиков у нас. </vt:lpstr>
      <vt:lpstr>Сколько видите замочков- Столько сделаем прыжочков. </vt:lpstr>
      <vt:lpstr>Давайте прыгнем столько раз, сколько стульчиков у нас. </vt:lpstr>
      <vt:lpstr>Теперь притопнем столько раз, сколько аистов у нас. </vt:lpstr>
      <vt:lpstr>Если видишь ананас- Попляши-ка ты для нас.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таня</dc:creator>
  <cp:lastModifiedBy>метод</cp:lastModifiedBy>
  <cp:revision>5</cp:revision>
  <dcterms:created xsi:type="dcterms:W3CDTF">2015-02-17T17:33:28Z</dcterms:created>
  <dcterms:modified xsi:type="dcterms:W3CDTF">2015-02-18T07:57:33Z</dcterms:modified>
</cp:coreProperties>
</file>