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6" r:id="rId5"/>
    <p:sldId id="267" r:id="rId6"/>
    <p:sldId id="263" r:id="rId7"/>
    <p:sldId id="261" r:id="rId8"/>
    <p:sldId id="262" r:id="rId9"/>
    <p:sldId id="258" r:id="rId10"/>
    <p:sldId id="259" r:id="rId11"/>
    <p:sldId id="26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149161" cy="458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220" y="548680"/>
            <a:ext cx="5834252" cy="237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 </a:t>
            </a:r>
            <a:r>
              <a:rPr lang="ru-RU" sz="14000" b="1" i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3000" b="1" i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endParaRPr lang="ru-RU" sz="13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220" y="548680"/>
            <a:ext cx="5834252" cy="204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</a:t>
            </a:r>
            <a:endParaRPr lang="ru-RU" sz="1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149161" cy="458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yl\Desktop\Новая папка (4)\kartinkiu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92" y="0"/>
            <a:ext cx="4726857" cy="312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yl\Desktop\Новая папка (4)\загруженное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00" y="3315374"/>
            <a:ext cx="4477744" cy="3353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8809"/>
            <a:ext cx="6512978" cy="42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2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yl\Desktop\Новая папка (4)\zagadki-pro-mush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60" y="404664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yl\Desktop\Новая папка (4)\zagadki-pro-mush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77" y="3432657"/>
            <a:ext cx="4629159" cy="308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220" y="548680"/>
            <a:ext cx="5834252" cy="253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5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10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yl\Desktop\Новая папка (4)\zagadki-pro-ko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82295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yl\Desktop\Новая папка (4)\zagadki-pro-ko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912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yl\Desktop\Новая папка (4)\zagadki-pro-ko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220" y="548680"/>
            <a:ext cx="5834252" cy="237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endParaRPr lang="ru-RU" sz="1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220" y="548680"/>
            <a:ext cx="5834252" cy="220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0" b="1" i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 </a:t>
            </a: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13000" b="1" i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?</a:t>
            </a:r>
            <a:endParaRPr lang="ru-RU" sz="9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yl\Desktop\Новая папка (3)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64296" cy="388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6220" y="548680"/>
            <a:ext cx="58342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endParaRPr lang="ru-RU" sz="1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14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adyl kadraliniv</dc:creator>
  <cp:lastModifiedBy>adyl kadraliniv</cp:lastModifiedBy>
  <cp:revision>7</cp:revision>
  <dcterms:created xsi:type="dcterms:W3CDTF">2014-12-08T16:07:01Z</dcterms:created>
  <dcterms:modified xsi:type="dcterms:W3CDTF">2014-12-09T18:19:29Z</dcterms:modified>
</cp:coreProperties>
</file>