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F0E47-7EA7-43E5-B492-645AC0EB5BB5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40F7-D30E-49C6-809D-1F4635BAD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71DA0-1DEB-49C6-8CC6-7402CD6A32F3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50AEB-5BFA-4C73-A8FF-28FD99D34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6A19-1AAC-473C-AF01-4A5656E8A209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9F2B-3851-4ADB-B3D3-93B43C090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5FED-6ED5-4CF8-97E7-FEB235F16818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8CE0-8DB4-4D20-AFB9-EF3D06E05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B52C-78D1-4A92-81D7-29EB932587B9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B962-BB0D-430F-A205-9B8E90911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173B0-425C-48DD-8B70-55EE8464E99D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7FC97-C662-41AE-A574-45EADB676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855A-0347-439A-A44D-8B15EAB3C011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DF630-C769-4965-B64D-C6552C558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3539-3A1C-47CB-86C6-D7E7795E8110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1E8F-86FD-487F-9D37-BF45E0652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FC6C-DCD5-4331-AD29-B41C21B7C958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3C92-A610-4B1F-B9D9-608B60C0B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9517-4573-44D6-BEF9-F1AA4553F88E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926C-0776-4C45-A4CB-7E9D16625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6C10-5BDC-4082-AC2D-9DE1B688A1E5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350D9-10E4-4D61-8721-B5F2D6EF2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DB5AA-86BD-485B-9752-877AD5410B6C}" type="datetimeFigureOut">
              <a:rPr lang="ru-RU"/>
              <a:pPr>
                <a:defRPr/>
              </a:pPr>
              <a:t>21.03.2011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7BA53-F119-4BDC-A11E-9E3B486C1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6497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 </a:t>
            </a:r>
          </a:p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«ЦИРКОВЫЕ СОБАЧКИ»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857250" y="3071813"/>
            <a:ext cx="7500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</a:rPr>
              <a:t>Программное содержание:  воспроизводить на слог «ГАВ» звук той ступени мажорного трезвучия, на которую прыгнула собачка по  щелчку мыши.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7"/>
          <p:cNvGrpSpPr>
            <a:grpSpLocks/>
          </p:cNvGrpSpPr>
          <p:nvPr/>
        </p:nvGrpSpPr>
        <p:grpSpPr bwMode="auto">
          <a:xfrm>
            <a:off x="642938" y="3000375"/>
            <a:ext cx="7858125" cy="3357563"/>
            <a:chOff x="642910" y="3000372"/>
            <a:chExt cx="7858180" cy="33575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42910" y="5214950"/>
              <a:ext cx="2500329" cy="1143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071802" y="4286256"/>
              <a:ext cx="2714644" cy="20717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86446" y="3000372"/>
              <a:ext cx="2714644" cy="33575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7" name="Рисунок 6" descr="p8_sobak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3571876"/>
            <a:ext cx="1943100" cy="1841500"/>
          </a:xfrm>
          <a:prstGeom prst="rect">
            <a:avLst/>
          </a:prstGeom>
          <a:scene3d>
            <a:camera prst="orthographicFront">
              <a:rot lat="0" lon="10499978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92593E-6 C 0.00208 -0.03726 0.00485 -0.0736 0.00937 -0.11041 C 0.00937 -0.11041 0.01129 -0.13425 0.0125 -0.13749 C 0.01424 -0.14235 0.01806 -0.1456 0.02032 -0.14999 C 0.0224 -0.1493 0.02483 -0.14953 0.02657 -0.14791 C 0.02865 -0.14583 0.02934 -0.14212 0.03125 -0.13958 C 0.03316 -0.13703 0.03959 -0.13147 0.04219 -0.12916 C 0.04514 -0.12129 0.04636 -0.11365 0.05 -0.10624 C 0.05556 -0.07638 0.05469 -0.04305 0.05469 -0.01249 " pathEditMode="relative" ptsTypes="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92593E-6 C -0.00348 -0.01157 -0.00695 -0.0236 -0.01251 -0.03333 C -0.01303 -0.0368 -0.01285 -0.0405 -0.01407 -0.04374 C -0.01511 -0.04629 -0.01806 -0.04722 -0.01876 -0.04999 C -0.02015 -0.05532 -0.01963 -0.0611 -0.02032 -0.06666 C -0.02223 -0.08194 -0.02466 -0.09722 -0.02657 -0.11249 C -0.02605 -0.13333 -0.0264 -0.15416 -0.02501 -0.17499 C -0.02483 -0.178 -0.02275 -0.18032 -0.02188 -0.18333 C -0.02015 -0.18935 -0.02067 -0.19629 -0.01876 -0.20208 C -0.01719 -0.20671 -0.01251 -0.21458 -0.01251 -0.21458 C -0.00904 -0.23749 -0.01424 -0.21597 -0.00626 -0.22916 C -0.00522 -0.23078 -0.00574 -0.23379 -0.00469 -0.23541 C -0.00105 -0.24143 0.00782 -0.25208 0.00782 -0.25208 C 0.01111 -0.26527 0.00677 -0.25092 0.01563 -0.26666 C 0.02205 -0.278 0.01476 -0.27314 0.02344 -0.27708 C 0.03577 -0.29351 0.04896 -0.30671 0.06407 -0.31874 C 0.07413 -0.33657 0.08976 -0.34235 0.10469 -0.34999 C 0.11372 -0.35462 0.12222 -0.3618 0.13125 -0.36666 C 0.15278 -0.3787 0.17587 -0.38147 0.19844 -0.38749 C 0.21198 -0.38541 0.22552 -0.38425 0.23907 -0.38124 C 0.25677 -0.37731 0.27188 -0.35833 0.2875 -0.34791 C 0.28941 -0.34397 0.30035 -0.32407 0.30157 -0.32291 C 0.31719 -0.3074 0.33056 -0.2861 0.33438 -0.26041 C 0.33386 -0.25208 0.33368 -0.24374 0.33282 -0.23541 C 0.33125 -0.2206 0.32118 -0.21527 0.31563 -0.20416 C 0.3125 -0.19791 0.30938 -0.19166 0.30625 -0.18541 C 0.30521 -0.18333 0.30313 -0.17916 0.30313 -0.17916 C 0.30122 -0.16921 0.29584 -0.16041 0.29532 -0.14999 C 0.29497 -0.14166 0.29532 -0.13333 0.29532 -0.12499 " pathEditMode="relative" ptsTypes="fffffffffffffffffff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31 -0.125 C 0.29635 -0.1713 0.29288 -0.23056 0.30156 -0.27708 C 0.30243 -0.31157 0.30156 -0.33935 0.30938 -0.37083 C 0.31024 -0.38796 0.30747 -0.40995 0.31719 -0.42292 C 0.32118 -0.45556 0.33507 -0.48032 0.35938 -0.48958 C 0.37396 -0.50255 0.39896 -0.50509 0.41563 -0.50833 C 0.42083 -0.50949 0.42604 -0.51111 0.43125 -0.5125 C 0.43385 -0.51319 0.43906 -0.51458 0.43906 -0.51458 C 0.47917 -0.51319 0.51927 -0.5125 0.55938 -0.51042 C 0.56476 -0.51019 0.57344 -0.5 0.57344 -0.5 C 0.57743 -0.4838 0.58177 -0.46944 0.5875 -0.45417 C 0.5934 -0.43819 0.59358 -0.41852 0.60156 -0.40417 C 0.6059 -0.35856 0.60469 -0.32315 0.60469 -0.27292 " pathEditMode="relative" ptsTypes="ffffffffffff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4"/>
          <p:cNvGrpSpPr>
            <a:grpSpLocks/>
          </p:cNvGrpSpPr>
          <p:nvPr/>
        </p:nvGrpSpPr>
        <p:grpSpPr bwMode="auto">
          <a:xfrm>
            <a:off x="642938" y="3000375"/>
            <a:ext cx="7858125" cy="3357563"/>
            <a:chOff x="642910" y="3000372"/>
            <a:chExt cx="7858180" cy="33575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2910" y="5214950"/>
              <a:ext cx="2500329" cy="1143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71802" y="4286256"/>
              <a:ext cx="2714644" cy="20717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86446" y="3000372"/>
              <a:ext cx="2714644" cy="33575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10" name="Рисунок 9" descr="p8_sobak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1285875"/>
            <a:ext cx="1943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48148E-6 C 0.00468 -0.03912 -0.0007 -0.08287 -0.00973 -0.1206 C -0.01303 -0.13449 -0.01615 -0.14745 -0.02275 -0.15926 C -0.02535 -0.17338 -0.03143 -0.18356 -0.03716 -0.19583 C -0.04844 -0.21968 -0.06199 -0.24907 -0.08403 -0.25602 C -0.09237 -0.25463 -0.09619 -0.25486 -0.1033 -0.25162 C -0.10764 -0.24954 -0.11615 -0.24514 -0.11615 -0.24514 C -0.12119 -0.23866 -0.12813 -0.23356 -0.1323 -0.22593 C -0.13733 -0.21667 -0.14046 -0.20532 -0.14532 -0.19583 C -0.14723 -0.18194 -0.15157 -0.16829 -0.15487 -0.15486 C -0.15782 -0.12893 -0.15782 -0.10278 -0.15174 -0.07755 C -0.14601 -0.0537 -0.15174 -0.02731 -0.15174 -0.00231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C -0.00052 -0.01088 -0.00017 -0.03426 -0.00486 -0.04722 C -0.01615 -0.07778 -0.04462 -0.11805 -0.06927 -0.12893 C -0.07674 -0.13565 -0.08281 -0.13588 -0.09184 -0.1375 C -0.13194 -0.13426 -0.13212 -0.13773 -0.15642 -0.12893 C -0.16528 -0.11713 -0.17569 -0.11088 -0.18542 -0.10092 C -0.18906 -0.09167 -0.19288 -0.08472 -0.19844 -0.07731 C -0.20347 -0.05648 -0.19531 -0.08565 -0.20486 -0.06667 C -0.20608 -0.06412 -0.20538 -0.06065 -0.20642 -0.0581 C -0.20764 -0.05486 -0.20972 -0.05231 -0.21129 -0.0493 C -0.21406 -0.03449 -0.22031 -0.02292 -0.22413 -0.00856 C -0.22726 0.00324 -0.23056 0.01435 -0.23385 0.02593 C -0.23629 0.03426 -0.2375 0.04352 -0.24028 0.05162 C -0.24219 0.05741 -0.2467 0.06875 -0.2467 0.06875 C -0.24913 0.08519 -0.25451 0.10602 -0.25486 0.12269 C -0.25538 0.1456 -0.25486 0.16852 -0.25486 0.19144 " pathEditMode="relative" ptsTypes="fffffffffffffff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646 0.28472 C -0.3375 0.26829 -0.33802 0.25162 -0.33976 0.23518 C -0.34097 0.22384 -0.34636 0.21343 -0.34948 0.20301 C -0.35834 0.17315 -0.36893 0.14768 -0.3849 0.12338 C -0.39202 0.11273 -0.39514 0.09907 -0.40434 0.0912 C -0.41372 0.07477 -0.42622 0.06852 -0.4382 0.05671 C -0.44011 0.05486 -0.44097 0.05139 -0.44306 0.05023 C -0.44705 0.04792 -0.45156 0.04745 -0.45591 0.04606 C -0.46406 0.04051 -0.47084 0.03727 -0.48004 0.03518 C -0.4915 0.02778 -0.49966 0.02893 -0.51233 0.03102 C -0.51389 0.03171 -0.51545 0.03264 -0.51719 0.0331 C -0.52136 0.03403 -0.52587 0.03356 -0.53004 0.03518 C -0.53594 0.03727 -0.54202 0.04653 -0.54792 0.05023 C -0.55538 0.06018 -0.56302 0.0669 -0.57205 0.07384 C -0.57552 0.08102 -0.5816 0.08588 -0.5849 0.09329 C -0.58906 0.10231 -0.59236 0.10949 -0.59792 0.1169 C -0.60538 0.1375 -0.61771 0.15555 -0.62691 0.175 C -0.63125 0.18403 -0.63195 0.19722 -0.6349 0.20718 C -0.63611 0.21921 -0.63837 0.22963 -0.63976 0.24167 C -0.64028 0.28981 -0.64028 0.33773 -0.64132 0.38588 C -0.64184 0.40926 -0.64948 0.42893 -0.64948 0.45463 " pathEditMode="relative" ptsTypes="ffffffffffffffffffff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3" y="3174"/>
            <a:ext cx="913976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2010-04-26T04:08:59Z</dcterms:created>
  <dcterms:modified xsi:type="dcterms:W3CDTF">2011-03-21T08:47:30Z</dcterms:modified>
</cp:coreProperties>
</file>