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0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0" autoAdjust="0"/>
    <p:restoredTop sz="94687" autoAdjust="0"/>
  </p:normalViewPr>
  <p:slideViewPr>
    <p:cSldViewPr>
      <p:cViewPr varScale="1">
        <p:scale>
          <a:sx n="52" d="100"/>
          <a:sy n="52" d="100"/>
        </p:scale>
        <p:origin x="-523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8803C-4A97-4F02-8344-26E9B73038B1}" type="datetimeFigureOut">
              <a:rPr lang="ru-RU"/>
              <a:pPr>
                <a:defRPr/>
              </a:pPr>
              <a:t>21.03.2011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F965B-A595-4A88-86C4-7B2F150B66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243D3-F3C9-455C-B9AA-93B7687D583E}" type="datetimeFigureOut">
              <a:rPr lang="ru-RU"/>
              <a:pPr>
                <a:defRPr/>
              </a:pPr>
              <a:t>21.03.2011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19B0A-D152-4749-978D-7DBB9374C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9CD28-7B6A-421B-9BEF-2232FA334542}" type="datetimeFigureOut">
              <a:rPr lang="ru-RU"/>
              <a:pPr>
                <a:defRPr/>
              </a:pPr>
              <a:t>21.03.2011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CE79-1128-43CC-ACFC-FCB25CB7B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7B39F-2774-4A6D-A40F-E29C83E746CA}" type="datetimeFigureOut">
              <a:rPr lang="ru-RU"/>
              <a:pPr>
                <a:defRPr/>
              </a:pPr>
              <a:t>21.03.2011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7F389-8B1C-4A04-9CE0-1EA265541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F990C-FCE6-44C1-9F38-5E52803A3D2D}" type="datetimeFigureOut">
              <a:rPr lang="ru-RU"/>
              <a:pPr>
                <a:defRPr/>
              </a:pPr>
              <a:t>21.03.2011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35FE8-1405-426C-A734-7C55BF119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C9D35-8791-4F7A-8A2C-7567D81BA84E}" type="datetimeFigureOut">
              <a:rPr lang="ru-RU"/>
              <a:pPr>
                <a:defRPr/>
              </a:pPr>
              <a:t>21.03.2011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225F7-71B1-4B1E-AF24-590E23CE6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D21E7-D22A-44F3-A139-44E6402BEDA7}" type="datetimeFigureOut">
              <a:rPr lang="ru-RU"/>
              <a:pPr>
                <a:defRPr/>
              </a:pPr>
              <a:t>21.03.2011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76AAD-9371-44A1-855C-6ED3F37D9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B59D8-3392-4DAB-A197-AC68B2C4F05D}" type="datetimeFigureOut">
              <a:rPr lang="ru-RU"/>
              <a:pPr>
                <a:defRPr/>
              </a:pPr>
              <a:t>21.03.2011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FCABE-47ED-4A63-AE8A-AFBCCEC90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CF8EA-8318-4DC2-9C96-1B3CF23F8C36}" type="datetimeFigureOut">
              <a:rPr lang="ru-RU"/>
              <a:pPr>
                <a:defRPr/>
              </a:pPr>
              <a:t>21.03.2011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45270-290D-420A-BFEB-DE46CD891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8DE26-D0BF-4927-A658-7126B9024769}" type="datetimeFigureOut">
              <a:rPr lang="ru-RU"/>
              <a:pPr>
                <a:defRPr/>
              </a:pPr>
              <a:t>21.03.2011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1359F-19AD-4669-AB1C-E417068F91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0BF54-7391-4DC1-BF48-3D5FE99A6908}" type="datetimeFigureOut">
              <a:rPr lang="ru-RU"/>
              <a:pPr>
                <a:defRPr/>
              </a:pPr>
              <a:t>21.03.2011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F86AC-C1A0-4820-B6DA-A43D112521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FF8FA9-7221-4776-8753-995968790889}" type="datetimeFigureOut">
              <a:rPr lang="ru-RU"/>
              <a:pPr>
                <a:defRPr/>
              </a:pPr>
              <a:t>21.03.2011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56640F-83F1-47E1-B6B7-08E28A214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55434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Игра «</a:t>
            </a:r>
            <a:r>
              <a:rPr lang="ru-RU" sz="8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Кузнечик</a:t>
            </a:r>
            <a:r>
              <a:rPr lang="ru-RU" sz="6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</a:t>
            </a: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1000125" y="2500313"/>
            <a:ext cx="7358063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2060"/>
                </a:solidFill>
              </a:rPr>
              <a:t>Программное содержание: учить чисто интонировать нижнюю, среднюю и высокую ступень трезвучия.</a:t>
            </a:r>
          </a:p>
          <a:p>
            <a:pPr algn="ctr"/>
            <a:endParaRPr lang="ru-RU" sz="2800" b="1">
              <a:solidFill>
                <a:srgbClr val="002060"/>
              </a:solidFill>
            </a:endParaRPr>
          </a:p>
          <a:p>
            <a:pPr algn="ctr"/>
            <a:r>
              <a:rPr lang="ru-RU" sz="2800" b="1">
                <a:solidFill>
                  <a:srgbClr val="002060"/>
                </a:solidFill>
              </a:rPr>
              <a:t>Ход: спой, как кузнечик играет «ля», на том звуке, на какую он прыгнул по щелчку мыши.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лнце 3"/>
          <p:cNvSpPr/>
          <p:nvPr/>
        </p:nvSpPr>
        <p:spPr>
          <a:xfrm>
            <a:off x="285750" y="3857625"/>
            <a:ext cx="2571750" cy="221456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3428992" y="2285992"/>
            <a:ext cx="2571768" cy="2214578"/>
          </a:xfrm>
          <a:prstGeom prst="sun">
            <a:avLst/>
          </a:prstGeom>
          <a:solidFill>
            <a:srgbClr val="F60000"/>
          </a:solidFill>
          <a:scene3d>
            <a:camera prst="orthographicFront"/>
            <a:lightRig rig="threePt" dir="t"/>
          </a:scene3d>
          <a:sp3d contourW="12700"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6286500" y="1000125"/>
            <a:ext cx="2571750" cy="2214563"/>
          </a:xfrm>
          <a:prstGeom prst="su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749300" y="6251575"/>
            <a:ext cx="1214438" cy="1588"/>
          </a:xfrm>
          <a:prstGeom prst="line">
            <a:avLst/>
          </a:prstGeom>
          <a:ln w="952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3035300" y="5465763"/>
            <a:ext cx="2786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107531" y="5464969"/>
            <a:ext cx="2714625" cy="71438"/>
          </a:xfrm>
          <a:prstGeom prst="line">
            <a:avLst/>
          </a:prstGeom>
          <a:ln w="1079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5143501" y="4714875"/>
            <a:ext cx="4214812" cy="71437"/>
          </a:xfrm>
          <a:prstGeom prst="line">
            <a:avLst/>
          </a:prstGeom>
          <a:ln w="1079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Капля 21"/>
          <p:cNvSpPr/>
          <p:nvPr/>
        </p:nvSpPr>
        <p:spPr>
          <a:xfrm>
            <a:off x="3929063" y="5357813"/>
            <a:ext cx="1357312" cy="642937"/>
          </a:xfrm>
          <a:prstGeom prst="teardrop">
            <a:avLst>
              <a:gd name="adj" fmla="val 144176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МИ</a:t>
            </a:r>
          </a:p>
        </p:txBody>
      </p:sp>
      <p:sp>
        <p:nvSpPr>
          <p:cNvPr id="23" name="Капля 22"/>
          <p:cNvSpPr/>
          <p:nvPr/>
        </p:nvSpPr>
        <p:spPr>
          <a:xfrm>
            <a:off x="6572250" y="4500563"/>
            <a:ext cx="1714500" cy="928687"/>
          </a:xfrm>
          <a:prstGeom prst="teardrop">
            <a:avLst>
              <a:gd name="adj" fmla="val 144176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7030A0"/>
                </a:solidFill>
              </a:rPr>
              <a:t>СОЛЬ</a:t>
            </a:r>
          </a:p>
        </p:txBody>
      </p:sp>
      <p:sp>
        <p:nvSpPr>
          <p:cNvPr id="24" name="Капля 23"/>
          <p:cNvSpPr/>
          <p:nvPr/>
        </p:nvSpPr>
        <p:spPr>
          <a:xfrm>
            <a:off x="1071563" y="5929313"/>
            <a:ext cx="1357312" cy="642937"/>
          </a:xfrm>
          <a:prstGeom prst="teardrop">
            <a:avLst>
              <a:gd name="adj" fmla="val 144176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FF00"/>
                </a:solidFill>
              </a:rPr>
              <a:t>ДО</a:t>
            </a:r>
          </a:p>
        </p:txBody>
      </p:sp>
      <p:pic>
        <p:nvPicPr>
          <p:cNvPr id="26" name="Рисунок 25" descr="0_3c0c3_58d52f3_XL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 contrast="12000"/>
          </a:blip>
          <a:srcRect/>
          <a:stretch>
            <a:fillRect/>
          </a:stretch>
        </p:blipFill>
        <p:spPr bwMode="auto">
          <a:xfrm>
            <a:off x="428625" y="2928938"/>
            <a:ext cx="30003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89017E-7 C 0.0191 -0.07931 -0.00399 -0.17549 0.00816 -0.25966 C 0.00868 -0.2763 0.00903 -0.29318 0.0099 -0.30983 C 0.01007 -0.31353 0.0118 -0.32463 0.01146 -0.32093 C 0.0099 -0.29943 0.00851 -0.28879 0.00486 -0.27052 C -0.0026 -0.17758 0.00156 -0.07723 0.00156 0.01318 " pathEditMode="relative" ptsTypes="fffff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2.77457E-6 C 0.00225 -0.01896 0.00746 -0.03699 0.01319 -0.05457 C 0.01492 -0.06636 0.0177 -0.07861 0.02135 -0.08948 C 0.0243 -0.09827 0.03107 -0.11561 0.03107 -0.11561 C 0.03281 -0.12694 0.03645 -0.13549 0.0394 -0.14613 C 0.0427 -0.15792 0.04374 -0.16855 0.04913 -0.17896 C 0.0519 -0.19006 0.0552 -0.19746 0.05902 -0.2074 C 0.0611 -0.21295 0.0618 -0.21919 0.06388 -0.22474 C 0.06961 -0.24 0.07794 -0.25318 0.08367 -0.26844 C 0.08419 -0.27145 0.08419 -0.27468 0.08524 -0.27723 C 0.08628 -0.28 0.08923 -0.28092 0.0901 -0.2837 C 0.09149 -0.28786 0.09062 -0.29272 0.09183 -0.29688 C 0.0927 -0.30035 0.09791 -0.31029 0.09999 -0.31422 C 0.10347 -0.32902 0.09895 -0.31168 0.10659 -0.33179 C 0.10919 -0.33873 0.10781 -0.34358 0.10989 -0.35145 C 0.11215 -0.35977 0.11874 -0.38035 0.12291 -0.38844 C 0.12725 -0.4104 0.121 -0.38312 0.12951 -0.40601 C 0.13107 -0.41017 0.13142 -0.4148 0.13281 -0.41919 C 0.13663 -0.43168 0.14218 -0.44509 0.14756 -0.45618 C 0.14947 -0.46012 0.15173 -0.46381 0.15416 -0.46705 C 0.15555 -0.4689 0.15781 -0.4696 0.15902 -0.47145 C 0.16649 -0.48277 0.17135 -0.49711 0.17864 -0.50867 C 0.18333 -0.5163 0.18958 -0.51792 0.19513 -0.52393 C 0.19687 -0.52578 0.19791 -0.52925 0.19999 -0.5304 C 0.20416 -0.53295 0.21319 -0.5348 0.21319 -0.5348 C 0.2401 -0.53272 0.23419 -0.53503 0.25086 -0.52393 C 0.25416 -0.51954 0.25885 -0.51653 0.26058 -0.51075 C 0.26822 -0.48555 0.26371 -0.49526 0.27204 -0.48023 C 0.27517 -0.46081 0.27968 -0.43954 0.28853 -0.42335 C 0.2901 -0.40971 0.29218 -0.39861 0.29669 -0.38636 C 0.30034 -0.36301 0.29548 -0.38821 0.30329 -0.36439 C 0.31006 -0.34358 0.2993 -0.36717 0.30815 -0.34913 C 0.31041 -0.33803 0.31163 -0.32624 0.31631 -0.31653 C 0.31805 -0.30613 0.31996 -0.29803 0.32291 -0.28809 C 0.32343 -0.28231 0.32343 -0.2763 0.32465 -0.27052 C 0.32656 -0.2615 0.32951 -0.26335 0.32951 -0.25087 " pathEditMode="relative" ptsTypes="fffffffffffffffffffffffffffffffffff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951 -0.25087 C 0.33403 -0.25989 0.33628 -0.27006 0.34097 -0.27931 C 0.34253 -0.29734 0.34479 -0.31098 0.34583 -0.32948 C 0.34687 -0.36624 0.34358 -0.38243 0.35399 -0.41041 C 0.35625 -0.42636 0.3559 -0.44278 0.35903 -0.45827 C 0.35972 -0.46174 0.36233 -0.46405 0.36389 -0.46705 C 0.36597 -0.4874 0.3717 -0.51653 0.38524 -0.52833 C 0.3934 -0.54451 0.38316 -0.52717 0.3934 -0.53688 C 0.40764 -0.55029 0.39358 -0.54266 0.40486 -0.54798 C 0.40764 -0.55075 0.41059 -0.5533 0.41302 -0.55653 C 0.41441 -0.55838 0.41493 -0.56139 0.41632 -0.56324 C 0.41962 -0.56763 0.43351 -0.57549 0.43437 -0.57619 C 0.44253 -0.58289 0.44792 -0.58705 0.45729 -0.58937 C 0.46423 -0.59538 0.47135 -0.59769 0.47864 -0.60254 C 0.48472 -0.60671 0.49028 -0.61249 0.4967 -0.61549 C 0.49844 -0.61642 0.52691 -0.61989 0.52778 -0.61989 C 0.55156 -0.62659 0.57639 -0.6252 0.6 -0.6178 C 0.6033 -0.6148 0.60642 -0.61202 0.60972 -0.60902 C 0.61667 -0.60278 0.62118 -0.57965 0.62621 -0.56971 C 0.6283 -0.55792 0.6316 -0.54636 0.63437 -0.5348 C 0.63542 -0.53041 0.63767 -0.52162 0.63767 -0.52139 C 0.63819 -0.51653 0.63819 -0.51122 0.63923 -0.50636 C 0.63993 -0.50312 0.64201 -0.50081 0.64253 -0.49757 C 0.64375 -0.48833 0.64358 -0.47885 0.64427 -0.46937 C 0.64548 -0.45249 0.64531 -0.45619 0.64913 -0.44093 C 0.65243 -0.42775 0.64913 -0.41318 0.64913 -0.39931 " pathEditMode="relative" rAng="0" ptsTypes="fffffffffffffffffffffffff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-1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лнце 3"/>
          <p:cNvSpPr/>
          <p:nvPr/>
        </p:nvSpPr>
        <p:spPr>
          <a:xfrm>
            <a:off x="285750" y="3857625"/>
            <a:ext cx="2571750" cy="221456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3428992" y="2285992"/>
            <a:ext cx="2571768" cy="2214578"/>
          </a:xfrm>
          <a:prstGeom prst="sun">
            <a:avLst/>
          </a:prstGeom>
          <a:solidFill>
            <a:srgbClr val="F60000"/>
          </a:solidFill>
          <a:scene3d>
            <a:camera prst="orthographicFront"/>
            <a:lightRig rig="threePt" dir="t"/>
          </a:scene3d>
          <a:sp3d contourW="12700"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6286500" y="1000125"/>
            <a:ext cx="2571750" cy="2214563"/>
          </a:xfrm>
          <a:prstGeom prst="su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749300" y="6251575"/>
            <a:ext cx="1214438" cy="1588"/>
          </a:xfrm>
          <a:prstGeom prst="line">
            <a:avLst/>
          </a:prstGeom>
          <a:ln w="952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3035300" y="5465763"/>
            <a:ext cx="2786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107531" y="5464969"/>
            <a:ext cx="2714625" cy="71438"/>
          </a:xfrm>
          <a:prstGeom prst="line">
            <a:avLst/>
          </a:prstGeom>
          <a:ln w="1079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5143501" y="4714875"/>
            <a:ext cx="4214812" cy="71437"/>
          </a:xfrm>
          <a:prstGeom prst="line">
            <a:avLst/>
          </a:prstGeom>
          <a:ln w="1079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Капля 21"/>
          <p:cNvSpPr/>
          <p:nvPr/>
        </p:nvSpPr>
        <p:spPr>
          <a:xfrm>
            <a:off x="3929063" y="5357813"/>
            <a:ext cx="1357312" cy="642937"/>
          </a:xfrm>
          <a:prstGeom prst="teardrop">
            <a:avLst>
              <a:gd name="adj" fmla="val 144176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60000"/>
                </a:solidFill>
              </a:rPr>
              <a:t>МИ</a:t>
            </a:r>
          </a:p>
        </p:txBody>
      </p:sp>
      <p:sp>
        <p:nvSpPr>
          <p:cNvPr id="23" name="Капля 22"/>
          <p:cNvSpPr/>
          <p:nvPr/>
        </p:nvSpPr>
        <p:spPr>
          <a:xfrm>
            <a:off x="6500813" y="4500563"/>
            <a:ext cx="2000250" cy="928687"/>
          </a:xfrm>
          <a:prstGeom prst="teardrop">
            <a:avLst>
              <a:gd name="adj" fmla="val 144176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7030A0"/>
                </a:solidFill>
              </a:rPr>
              <a:t>СОЛЬ</a:t>
            </a:r>
          </a:p>
        </p:txBody>
      </p:sp>
      <p:sp>
        <p:nvSpPr>
          <p:cNvPr id="24" name="Капля 23"/>
          <p:cNvSpPr/>
          <p:nvPr/>
        </p:nvSpPr>
        <p:spPr>
          <a:xfrm>
            <a:off x="1071563" y="5929313"/>
            <a:ext cx="1357312" cy="642937"/>
          </a:xfrm>
          <a:prstGeom prst="teardrop">
            <a:avLst>
              <a:gd name="adj" fmla="val 144176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FF00"/>
                </a:solidFill>
              </a:rPr>
              <a:t>ДО</a:t>
            </a:r>
          </a:p>
        </p:txBody>
      </p:sp>
      <p:pic>
        <p:nvPicPr>
          <p:cNvPr id="26" name="Рисунок 25" descr="0_3c0c3_58d52f3_XL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929313" y="-214313"/>
            <a:ext cx="2786062" cy="300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1.32948E-6 C 0.00174 -0.00069 0.00383 -0.00046 0.00504 -0.00208 C 0.00834 -0.00624 0.00747 -0.01364 0.00834 -0.01965 C 0.01077 -0.03699 0.00817 -0.02774 0.0132 -0.04139 C 0.0139 -0.06034 0.01581 -0.0793 0.0165 -0.09826 C 0.02119 -0.23029 0.0099 -0.18104 0.0231 -0.23352 C 0.02362 -0.2467 0.02206 -0.26011 0.02466 -0.27283 C 0.02622 -0.28069 0.02622 -0.25688 0.02622 -0.24878 C 0.02622 -0.15699 0.0691 -0.04185 0.0231 0.02636 " pathEditMode="relative" ptsTypes="ffffffff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8.09249E-7 C -0.00052 -0.03121 -0.00069 -0.06265 -0.00173 -0.09387 C -0.00208 -0.1052 -0.00798 -0.11283 -0.01146 -0.12231 C -0.01805 -0.13988 -0.02708 -0.15306 -0.03611 -0.16809 C -0.04531 -0.18358 -0.05087 -0.20277 -0.06562 -0.20971 C -0.07309 -0.21965 -0.08472 -0.22474 -0.09514 -0.22705 C -0.11163 -0.23491 -0.1283 -0.24601 -0.146 -0.24901 C -0.1585 -0.25109 -0.17118 -0.25179 -0.18368 -0.25341 C -0.22239 -0.25179 -0.22569 -0.2578 -0.24913 -0.2467 C -0.25295 -0.243 -0.25764 -0.24069 -0.26076 -0.23583 C -0.26337 -0.2319 -0.26441 -0.22635 -0.26718 -0.22265 C -0.26944 -0.21988 -0.27153 -0.21687 -0.27378 -0.2141 C -0.27986 -0.19792 -0.2901 -0.18427 -0.2967 -0.16809 C -0.30139 -0.15653 -0.30295 -0.14312 -0.30659 -0.13109 C -0.31562 -0.1015 -0.31909 -0.07329 -0.32291 -0.04161 C -0.32239 0.02474 -0.32135 0.09087 -0.32135 0.15723 C -0.32135 0.18197 -0.32291 0.23145 -0.32291 0.23145 " pathEditMode="relative" ptsTypes="ffffffffffffffff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409 0.35191 C -0.29496 0.3163 -0.29131 0.29364 -0.29913 0.26474 C -0.29965 0.24278 -0.29947 0.22081 -0.30069 0.19908 C -0.30208 0.17526 -0.30972 0.15422 -0.31388 0.13156 C -0.31631 0.11885 -0.31909 0.10174 -0.32361 0.08995 C -0.33003 0.0726 -0.34045 0.0585 -0.34982 0.04417 C -0.38923 -0.01641 -0.44218 -0.0393 -0.50069 -0.04763 C -0.51927 -0.04624 -0.53784 -0.04531 -0.55642 -0.04323 C -0.56336 -0.04254 -0.57066 -0.0363 -0.57777 -0.03445 C -0.58298 -0.03098 -0.58663 -0.02913 -0.59079 -0.02358 C -0.59218 -0.02173 -0.5927 -0.01873 -0.59409 -0.01688 C -0.59548 -0.01503 -0.59756 -0.01433 -0.59913 -0.01271 C -0.60086 -0.01063 -0.60243 -0.00832 -0.60399 -0.00601 C -0.60816 0.00995 -0.60572 0.00278 -0.61059 0.01573 C -0.61232 0.02798 -0.61718 0.03469 -0.62031 0.04625 C -0.62361 0.0585 -0.62552 0.07099 -0.62864 0.08347 C -0.6309 0.10289 -0.6335 0.12463 -0.6401 0.14243 C -0.64062 0.14752 -0.64062 0.15284 -0.64166 0.15769 C -0.64218 0.16023 -0.64461 0.16162 -0.64496 0.16417 C -0.64739 0.18151 -0.64583 0.19769 -0.64982 0.21434 C -0.65434 0.28278 -0.66406 0.35607 -0.64826 0.42174 C -0.64774 0.43006 -0.64635 0.4511 -0.64496 0.46104 C -0.64305 0.47445 -0.63767 0.48717 -0.63506 0.50035 C -0.63107 0.52 -0.63003 0.53989 -0.62534 0.55931 C -0.62708 0.5718 -0.62413 0.57041 -0.6302 0.57041 " pathEditMode="relative" ptsTypes="ffffffffffffffffffffffff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46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Слайд 1</vt:lpstr>
      <vt:lpstr>Слайд 2</vt:lpstr>
      <vt:lpstr>Слайд 3</vt:lpstr>
      <vt:lpstr>Слайд 4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2010-06-03T06:40:12Z</dcterms:created>
  <dcterms:modified xsi:type="dcterms:W3CDTF">2011-03-21T06:56:33Z</dcterms:modified>
</cp:coreProperties>
</file>