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6" r:id="rId5"/>
    <p:sldId id="264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1407B-2770-4D86-BA22-EA0BA9E74359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63BF-780C-4254-B0FA-A96B5D357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DAC8-7A98-413D-93F2-90F45F07A003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98EE-4FCB-4D90-858D-E6A51D54B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C9C2-E583-4A0C-9B54-8B59CAC3B7AC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73E9-F99A-4E19-84D2-677A13F7F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2D49-B4F5-419D-A8B1-EE98B669B90A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7475-972D-4BCD-A692-1F48E8F1C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F7AB-BF3E-42AB-B427-C9403C123C7F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3D7F-E703-4674-9D92-1824784C8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3A99-78A1-48D4-9DEC-4DB283DFF4D9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0D98-F814-4A7E-9752-9BD3CA25C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AC4D-9BD6-417F-9BE1-51672CEC1552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3EB8-3767-4FB8-9E42-F4CCF05C2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5CC1-77D7-420C-970B-A8F86287F7DB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56C4-B9B2-4B13-AC3F-D234F2434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ABCE-3708-470F-A738-1F5B05A57EBF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7C08-0E43-4D54-B7FD-8B30D9822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8595-ED65-49A4-B08C-F24F99590035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8496-C8FD-4502-B3E7-2B42B19E6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52B8-0377-43BF-96B5-56F8458B2147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9C05-170A-42D8-B51E-3134AC9E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AB7A4A-3051-4DA7-B7F6-520A85ED19BA}" type="datetimeFigureOut">
              <a:rPr lang="ru-RU"/>
              <a:pPr>
                <a:defRPr/>
              </a:pPr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2F9C23-48DB-438C-8789-516E13AE6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14313"/>
            <a:ext cx="86741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14480" y="642918"/>
            <a:ext cx="61482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 </a:t>
            </a:r>
          </a:p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«ПОЛЕТ ПЧЕЛЫ»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71500" y="3500438"/>
            <a:ext cx="807243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Программное содержание: Воспроизводить голосом на </a:t>
            </a:r>
            <a:r>
              <a:rPr lang="ru-RU" sz="3200" b="1">
                <a:solidFill>
                  <a:srgbClr val="C00000"/>
                </a:solidFill>
              </a:rPr>
              <a:t>звук </a:t>
            </a:r>
            <a:r>
              <a:rPr lang="ru-RU" sz="3200" b="1" smtClean="0">
                <a:solidFill>
                  <a:srgbClr val="C00000"/>
                </a:solidFill>
              </a:rPr>
              <a:t>«З» </a:t>
            </a:r>
            <a:r>
              <a:rPr lang="ru-RU" sz="3200" b="1" dirty="0">
                <a:solidFill>
                  <a:srgbClr val="C00000"/>
                </a:solidFill>
              </a:rPr>
              <a:t>графическое изображение направления мелодии</a:t>
            </a:r>
            <a:r>
              <a:rPr lang="ru-RU" sz="2400" dirty="0"/>
              <a:t>.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 щелчку мыши.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488363" cy="6072187"/>
          </a:xfrm>
          <a:prstGeom prst="rect">
            <a:avLst/>
          </a:prstGeom>
          <a:noFill/>
          <a:ln w="9525">
            <a:solidFill>
              <a:srgbClr val="C00000">
                <a:alpha val="32156"/>
              </a:srgbClr>
            </a:solidFill>
            <a:miter lim="800000"/>
            <a:headEnd/>
            <a:tailEnd/>
          </a:ln>
        </p:spPr>
      </p:pic>
      <p:sp>
        <p:nvSpPr>
          <p:cNvPr id="3075" name="Line 7"/>
          <p:cNvSpPr>
            <a:spLocks noChangeShapeType="1"/>
          </p:cNvSpPr>
          <p:nvPr/>
        </p:nvSpPr>
        <p:spPr bwMode="auto">
          <a:xfrm flipV="1">
            <a:off x="1258888" y="476250"/>
            <a:ext cx="7200900" cy="5113338"/>
          </a:xfrm>
          <a:prstGeom prst="line">
            <a:avLst/>
          </a:prstGeom>
          <a:noFill/>
          <a:ln w="666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333347" y="4675189"/>
            <a:ext cx="1643075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02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7746E-6 C -0.00052 -0.00277 -0.0026 -0.00578 -0.00174 -0.00855 C -0.00104 -0.01063 0.00156 -0.00948 0.00312 -0.01063 C 0.00486 -0.01179 0.00608 -0.01341 0.00781 -0.01456 C 0.02014 -0.02266 0.03299 -0.02219 0.04601 -0.02728 C 0.0493 -0.02867 0.05226 -0.03052 0.05555 -0.03144 C 0.05972 -0.03283 0.06823 -0.03607 0.06823 -0.03607 C 0.07031 -0.03792 0.07222 -0.04069 0.07448 -0.04208 C 0.07743 -0.04416 0.08403 -0.04647 0.08403 -0.04647 C 0.08837 -0.05526 0.09462 -0.05711 0.10156 -0.06335 C 0.10833 -0.06936 0.11615 -0.0793 0.12378 -0.08254 C 0.13316 -0.09479 0.14479 -0.1052 0.15712 -0.1119 C 0.16528 -0.12277 0.1599 -0.11653 0.17448 -0.12878 C 0.1776 -0.13179 0.17917 -0.13734 0.18246 -0.13942 C 0.18455 -0.14081 0.1868 -0.14242 0.18889 -0.14381 C 0.20417 -0.16393 0.18437 -0.13942 0.19826 -0.1519 C 0.20017 -0.15375 0.20121 -0.15676 0.20312 -0.15861 C 0.20712 -0.16185 0.2158 -0.1667 0.2158 -0.1667 C 0.22187 -0.17526 0.22812 -0.18242 0.23646 -0.18589 C 0.24305 -0.1926 0.24861 -0.19861 0.25555 -0.20508 C 0.26233 -0.2111 0.26805 -0.22173 0.27448 -0.22844 C 0.28246 -0.23653 0.29167 -0.24208 0.3 -0.24925 C 0.30451 -0.25294 0.30885 -0.25688 0.31267 -0.26196 C 0.31476 -0.26474 0.31649 -0.26797 0.31892 -0.27029 C 0.32083 -0.27214 0.32344 -0.2726 0.32535 -0.27468 C 0.33351 -0.28347 0.34045 -0.29618 0.34913 -0.30427 C 0.3533 -0.30821 0.36215 -0.3193 0.36667 -0.32347 C 0.36858 -0.32508 0.37101 -0.32578 0.37292 -0.32763 C 0.37899 -0.33364 0.38125 -0.34289 0.38715 -0.3489 C 0.39618 -0.35838 0.40694 -0.36416 0.4158 -0.3741 C 0.42812 -0.38774 0.44028 -0.40208 0.45382 -0.4141 C 0.46371 -0.42312 0.46996 -0.43676 0.4809 -0.4437 C 0.49271 -0.46011 0.5066 -0.47514 0.52049 -0.48809 C 0.52708 -0.49433 0.53125 -0.50358 0.53646 -0.51144 C 0.54219 -0.52046 0.55087 -0.5274 0.55868 -0.53248 C 0.56719 -0.54427 0.58299 -0.55745 0.59358 -0.56647 C 0.60121 -0.57294 0.61094 -0.57526 0.61892 -0.58127 C 0.62951 -0.58959 0.63281 -0.59907 0.64601 -0.60231 C 0.65625 -0.61133 0.66389 -0.61849 0.67448 -0.62543 C 0.68472 -0.63907 0.69809 -0.64323 0.70937 -0.65503 C 0.71805 -0.66404 0.72708 -0.67098 0.73646 -0.67838 C 0.7434 -0.68393 0.74809 -0.68994 0.75555 -0.69318 C 0.75712 -0.69526 0.75851 -0.6978 0.76024 -0.69942 C 0.76163 -0.70058 0.76354 -0.70034 0.76493 -0.70173 C 0.7684 -0.70543 0.77135 -0.71005 0.77448 -0.71422 C 0.77708 -0.71768 0.78246 -0.72485 0.78246 -0.72485 " pathEditMode="relative" ptsTypes="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488363" cy="6072187"/>
          </a:xfrm>
          <a:prstGeom prst="rect">
            <a:avLst/>
          </a:prstGeom>
          <a:noFill/>
          <a:ln w="9525">
            <a:solidFill>
              <a:srgbClr val="C00000">
                <a:alpha val="32156"/>
              </a:srgbClr>
            </a:solidFill>
            <a:miter lim="800000"/>
            <a:headEnd/>
            <a:tailEnd/>
          </a:ln>
        </p:spPr>
      </p:pic>
      <p:sp>
        <p:nvSpPr>
          <p:cNvPr id="4099" name="Line 9"/>
          <p:cNvSpPr>
            <a:spLocks noChangeShapeType="1"/>
          </p:cNvSpPr>
          <p:nvPr/>
        </p:nvSpPr>
        <p:spPr bwMode="auto">
          <a:xfrm>
            <a:off x="1042988" y="981075"/>
            <a:ext cx="7561262" cy="5040313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260322" y="282576"/>
            <a:ext cx="1643075" cy="1532167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02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52601E-6 C 0.02534 0.03375 0.05138 0.06497 0.08246 0.08878 C 0.09148 0.09572 0.08298 0.09063 0.09357 0.09942 C 0.10034 0.10497 0.1085 0.10797 0.11579 0.11214 C 0.12378 0.11653 0.1295 0.12208 0.13801 0.12485 C 0.14999 0.13988 0.16579 0.14659 0.17933 0.15861 C 0.19148 0.16924 0.19999 0.18612 0.21423 0.19237 C 0.2177 0.19537 0.2203 0.2 0.22378 0.203 C 0.22777 0.2067 0.23367 0.20832 0.23801 0.21156 C 0.25051 0.22127 0.23888 0.21526 0.24912 0.21988 C 0.25832 0.22913 0.267 0.23422 0.27777 0.23884 C 0.28228 0.24485 0.28784 0.24485 0.29357 0.24924 C 0.3026 0.25595 0.31214 0.26289 0.32065 0.27075 C 0.32551 0.27537 0.33055 0.28 0.33489 0.28555 C 0.33697 0.28809 0.33905 0.29133 0.34131 0.29364 C 0.35381 0.30728 0.34704 0.29803 0.36023 0.30867 C 0.36839 0.31514 0.37464 0.32346 0.38402 0.32763 C 0.38975 0.33341 0.39565 0.33711 0.40155 0.34242 C 0.40832 0.35653 0.40034 0.34289 0.40954 0.35098 C 0.42239 0.36208 0.40676 0.35375 0.41909 0.35953 C 0.42013 0.36161 0.42065 0.36439 0.42221 0.36578 C 0.42499 0.36809 0.43176 0.36994 0.43176 0.36994 C 0.4361 0.37595 0.44305 0.38057 0.44912 0.38266 C 0.45624 0.38867 0.46319 0.39468 0.47135 0.39745 C 0.47916 0.40716 0.46909 0.39537 0.48089 0.40601 C 0.49148 0.41572 0.50207 0.42566 0.51266 0.4356 C 0.5151 0.43792 0.51683 0.44138 0.51909 0.44393 C 0.5276 0.45318 0.53697 0.46173 0.546 0.46936 C 0.5526 0.47491 0.55919 0.48508 0.56666 0.48832 C 0.57117 0.49757 0.58072 0.5082 0.58888 0.51167 C 0.59756 0.52323 0.59947 0.52693 0.6111 0.5304 C 0.61562 0.53433 0.61909 0.53965 0.62378 0.54312 C 0.62794 0.54612 0.63315 0.54728 0.63645 0.5519 C 0.64114 0.55815 0.64791 0.56578 0.65242 0.57294 C 0.65589 0.57826 0.65468 0.57919 0.65867 0.58358 C 0.6703 0.5963 0.68298 0.60508 0.69357 0.61919 C 0.69739 0.62474 0.70364 0.62543 0.70798 0.63005 C 0.71301 0.63491 0.71718 0.64185 0.72221 0.64693 C 0.73732 0.66219 0.75763 0.67214 0.77621 0.6763 C 0.7828 0.6793 0.78819 0.68277 0.79513 0.68508 C 0.79982 0.69086 0.8052 0.69318 0.80954 0.69965 " pathEditMode="relative" ptsTypes="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14313"/>
            <a:ext cx="86741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Freeform 9"/>
          <p:cNvSpPr>
            <a:spLocks/>
          </p:cNvSpPr>
          <p:nvPr/>
        </p:nvSpPr>
        <p:spPr bwMode="auto">
          <a:xfrm>
            <a:off x="900113" y="476250"/>
            <a:ext cx="7632700" cy="5845175"/>
          </a:xfrm>
          <a:custGeom>
            <a:avLst/>
            <a:gdLst>
              <a:gd name="T0" fmla="*/ 0 w 4808"/>
              <a:gd name="T1" fmla="*/ 73025 h 3682"/>
              <a:gd name="T2" fmla="*/ 3600450 w 4808"/>
              <a:gd name="T3" fmla="*/ 5832475 h 3682"/>
              <a:gd name="T4" fmla="*/ 7632700 w 4808"/>
              <a:gd name="T5" fmla="*/ 0 h 3682"/>
              <a:gd name="T6" fmla="*/ 0 60000 65536"/>
              <a:gd name="T7" fmla="*/ 0 60000 65536"/>
              <a:gd name="T8" fmla="*/ 0 60000 65536"/>
              <a:gd name="T9" fmla="*/ 0 w 4808"/>
              <a:gd name="T10" fmla="*/ 0 h 3682"/>
              <a:gd name="T11" fmla="*/ 4808 w 4808"/>
              <a:gd name="T12" fmla="*/ 3682 h 36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8" h="3682">
                <a:moveTo>
                  <a:pt x="0" y="46"/>
                </a:moveTo>
                <a:cubicBezTo>
                  <a:pt x="733" y="1864"/>
                  <a:pt x="1467" y="3682"/>
                  <a:pt x="2268" y="3674"/>
                </a:cubicBezTo>
                <a:cubicBezTo>
                  <a:pt x="3069" y="3666"/>
                  <a:pt x="3938" y="1833"/>
                  <a:pt x="4808" y="0"/>
                </a:cubicBez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333349" y="282555"/>
            <a:ext cx="1643074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13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81503E-6 C 0.00209 0.02242 0.00087 0.01271 0.00799 0.02751 C 0.01042 0.04069 0.00799 0.03375 0.01754 0.04647 C 0.02518 0.05664 0.01684 0.04878 0.02222 0.05919 C 0.02344 0.06173 0.02552 0.06335 0.02709 0.06543 C 0.03177 0.08508 0.02396 0.05503 0.03334 0.08023 C 0.03559 0.08624 0.03698 0.09294 0.0382 0.09942 C 0.03872 0.10196 0.03907 0.10497 0.03976 0.10751 C 0.04063 0.1119 0.04288 0.12046 0.04288 0.12046 C 0.04462 0.14196 0.0467 0.16231 0.054 0.18173 C 0.05573 0.19075 0.05799 0.19722 0.06198 0.20508 C 0.0625 0.20763 0.06268 0.21086 0.06354 0.21341 C 0.06424 0.21549 0.06632 0.21734 0.06667 0.21965 C 0.06788 0.22728 0.06754 0.23514 0.06823 0.24277 C 0.06945 0.25456 0.07622 0.28647 0.08091 0.29572 C 0.08229 0.30474 0.08334 0.31745 0.08733 0.32531 C 0.09219 0.33526 0.09983 0.34844 0.10313 0.35907 C 0.10886 0.37757 0.11459 0.38543 0.12379 0.40161 C 0.12969 0.41202 0.1342 0.42266 0.13976 0.43329 C 0.14167 0.44115 0.14514 0.44693 0.14757 0.45433 C 0.15382 0.47352 0.16007 0.49456 0.17153 0.50913 C 0.17379 0.51838 0.17761 0.52624 0.18091 0.53456 C 0.18472 0.54474 0.18056 0.53803 0.1842 0.54936 C 0.18594 0.55491 0.1882 0.5593 0.19045 0.56439 C 0.19236 0.56855 0.19479 0.57294 0.19688 0.57687 C 0.19879 0.58057 0.2 0.58959 0.2 0.58959 C 0.20104 0.60231 0.20087 0.62011 0.20799 0.62982 C 0.21042 0.63838 0.21111 0.64716 0.21597 0.65318 C 0.22014 0.67005 0.21389 0.64786 0.22222 0.66589 C 0.2257 0.67306 0.22344 0.6763 0.22865 0.68046 C 0.23768 0.68763 0.229 0.67653 0.2382 0.68693 C 0.24584 0.69503 0.25365 0.70289 0.26354 0.70612 C 0.27986 0.72786 0.25243 0.69364 0.27778 0.71422 C 0.28229 0.71815 0.28889 0.72901 0.28889 0.72901 C 0.29254 0.74381 0.29844 0.74936 0.30643 0.75884 C 0.32101 0.77572 0.33316 0.79676 0.35243 0.80531 C 0.36354 0.81549 0.37726 0.81294 0.39045 0.81572 C 0.41285 0.81456 0.43716 0.81572 0.45868 0.80531 C 0.46528 0.79676 0.47084 0.79098 0.47934 0.7882 C 0.48091 0.78682 0.48247 0.7852 0.4842 0.78404 C 0.48577 0.78335 0.4875 0.78335 0.48889 0.78196 C 0.50834 0.76578 0.52205 0.73687 0.5349 0.71237 C 0.5408 0.70081 0.54323 0.68601 0.55087 0.6763 C 0.55226 0.67029 0.55469 0.66266 0.55712 0.65711 C 0.55799 0.65549 0.55938 0.65456 0.56042 0.65318 C 0.56216 0.65063 0.56389 0.64786 0.56511 0.64485 C 0.5665 0.64161 0.56702 0.63768 0.56823 0.63398 C 0.5724 0.62312 0.57847 0.61387 0.5842 0.60462 C 0.58941 0.59583 0.58924 0.58497 0.59532 0.57687 C 0.59931 0.56115 0.59636 0.56763 0.60313 0.55583 C 0.6066 0.54289 0.61198 0.53225 0.61754 0.52 C 0.62934 0.49364 0.64202 0.46867 0.65556 0.44393 C 0.65834 0.43283 0.66493 0.42358 0.66979 0.41433 C 0.67153 0.41109 0.6717 0.40716 0.67309 0.4037 C 0.67535 0.39815 0.6816 0.38173 0.68577 0.37595 C 0.68768 0.36624 0.69167 0.36346 0.69532 0.35514 C 0.69913 0.34612 0.70104 0.33618 0.70486 0.32763 C 0.71042 0.31445 0.71858 0.30312 0.72379 0.28948 C 0.72847 0.27722 0.73125 0.26335 0.73646 0.25156 C 0.74097 0.24092 0.7467 0.23075 0.75087 0.21965 C 0.75677 0.20416 0.75938 0.18682 0.76511 0.17133 C 0.76893 0.14589 0.76337 0.17318 0.77153 0.15422 C 0.77257 0.15167 0.77222 0.14844 0.77309 0.14589 C 0.77483 0.13988 0.77726 0.13433 0.77934 0.12901 C 0.78403 0.11607 0.78525 0.10196 0.78889 0.08878 C 0.78959 0.08647 0.79115 0.08485 0.79202 0.08254 C 0.79271 0.08046 0.79323 0.07815 0.79375 0.07607 C 0.79514 0.06543 0.79601 0.0541 0.8 0.04439 C 0.80729 0.02659 0.80504 0.03768 0.80955 0.02335 C 0.81233 0.01456 0.81285 0.00508 0.81424 -0.00417 C 0.81528 -0.01087 0.81754 -0.01642 0.81754 -0.02336 " pathEditMode="relative" ptsTypes="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14313"/>
            <a:ext cx="86741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Freeform 8"/>
          <p:cNvSpPr>
            <a:spLocks/>
          </p:cNvSpPr>
          <p:nvPr/>
        </p:nvSpPr>
        <p:spPr bwMode="auto">
          <a:xfrm>
            <a:off x="1116013" y="439738"/>
            <a:ext cx="7416800" cy="5797550"/>
          </a:xfrm>
          <a:custGeom>
            <a:avLst/>
            <a:gdLst>
              <a:gd name="T0" fmla="*/ 0 w 4672"/>
              <a:gd name="T1" fmla="*/ 5581650 h 3652"/>
              <a:gd name="T2" fmla="*/ 3600450 w 4672"/>
              <a:gd name="T3" fmla="*/ 36513 h 3652"/>
              <a:gd name="T4" fmla="*/ 7416800 w 4672"/>
              <a:gd name="T5" fmla="*/ 5797550 h 3652"/>
              <a:gd name="T6" fmla="*/ 0 60000 65536"/>
              <a:gd name="T7" fmla="*/ 0 60000 65536"/>
              <a:gd name="T8" fmla="*/ 0 60000 65536"/>
              <a:gd name="T9" fmla="*/ 0 w 4672"/>
              <a:gd name="T10" fmla="*/ 0 h 3652"/>
              <a:gd name="T11" fmla="*/ 4672 w 4672"/>
              <a:gd name="T12" fmla="*/ 3652 h 3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72" h="3652">
                <a:moveTo>
                  <a:pt x="0" y="3516"/>
                </a:moveTo>
                <a:cubicBezTo>
                  <a:pt x="744" y="1758"/>
                  <a:pt x="1489" y="0"/>
                  <a:pt x="2268" y="23"/>
                </a:cubicBezTo>
                <a:cubicBezTo>
                  <a:pt x="3047" y="46"/>
                  <a:pt x="3859" y="1849"/>
                  <a:pt x="4672" y="3652"/>
                </a:cubicBez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260324" y="4964093"/>
            <a:ext cx="1643074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13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4335E-6 C 0.00173 -0.02173 0.00191 -0.04393 0.00486 -0.06543 C 0.00711 -0.08162 0.00711 -0.09248 0.01597 -0.10358 C 0.0184 -0.11352 0.02569 -0.12277 0.0302 -0.1311 C 0.03593 -0.14173 0.04062 -0.15376 0.04774 -0.16277 C 0.05156 -0.18312 0.06215 -0.19722 0.07152 -0.21341 C 0.07343 -0.22404 0.07673 -0.23329 0.08264 -0.24092 C 0.08593 -0.24971 0.08854 -0.25526 0.09375 -0.26219 C 0.096 -0.27144 0.09948 -0.27722 0.10329 -0.28532 C 0.10937 -0.29826 0.11545 -0.3193 0.11909 -0.33387 C 0.12031 -0.34751 0.12152 -0.36508 0.12378 -0.37826 C 0.12517 -0.38636 0.13316 -0.39514 0.13489 -0.40162 C 0.13802 -0.41271 0.14288 -0.42243 0.146 -0.43329 C 0.14687 -0.43607 0.1467 -0.4393 0.14774 -0.44185 C 0.15382 -0.45803 0.16475 -0.47052 0.17152 -0.48624 C 0.17604 -0.49641 0.18038 -0.50358 0.18576 -0.51376 C 0.19062 -0.523 0.19409 -0.53318 0.2 -0.54104 C 0.20191 -0.5489 0.20468 -0.55537 0.20798 -0.56231 C 0.2092 -0.56902 0.21024 -0.57942 0.2125 -0.58543 C 0.21805 -0.59954 0.21805 -0.59422 0.22222 -0.60462 C 0.22552 -0.61364 0.22951 -0.6252 0.23472 -0.63214 C 0.24288 -0.64231 0.25017 -0.65503 0.25555 -0.66797 C 0.25868 -0.67537 0.26423 -0.68717 0.26823 -0.69341 C 0.26944 -0.69526 0.2717 -0.69595 0.27309 -0.69757 C 0.27586 -0.70081 0.28107 -0.70821 0.28107 -0.70821 C 0.2835 -0.71815 0.28836 -0.71792 0.29375 -0.72508 C 0.29514 -0.72693 0.29548 -0.72971 0.29687 -0.73133 C 0.30225 -0.73757 0.31093 -0.7415 0.31597 -0.74821 C 0.33663 -0.77618 0.31475 -0.74821 0.32864 -0.763 C 0.33559 -0.7704 0.34062 -0.78058 0.3493 -0.78428 C 0.35573 -0.79306 0.35816 -0.79745 0.36666 -0.80115 C 0.38975 -0.83029 0.4302 -0.80601 0.46198 -0.80532 C 0.47048 -0.80092 0.47864 -0.79861 0.48732 -0.79491 C 0.49757 -0.78566 0.51041 -0.77688 0.51909 -0.76532 C 0.52604 -0.75607 0.53125 -0.74682 0.53802 -0.7378 C 0.54218 -0.73271 0.54583 -0.72462 0.54913 -0.71861 C 0.55208 -0.71376 0.55711 -0.70381 0.55711 -0.70381 C 0.56024 -0.68832 0.56753 -0.67445 0.57448 -0.66173 C 0.57812 -0.64763 0.58454 -0.63699 0.58889 -0.62358 C 0.596 -0.60115 0.60156 -0.5778 0.60954 -0.55584 C 0.61145 -0.53803 0.61389 -0.53526 0.61909 -0.52 C 0.62257 -0.50982 0.62326 -0.49896 0.62552 -0.48832 C 0.62847 -0.47445 0.63264 -0.46011 0.63819 -0.44809 C 0.64114 -0.42451 0.64774 -0.39792 0.65555 -0.37618 C 0.65607 -0.37271 0.65625 -0.36902 0.65711 -0.36578 C 0.65781 -0.36323 0.65972 -0.36185 0.66041 -0.3593 C 0.6625 -0.35191 0.66319 -0.34381 0.6651 -0.33618 C 0.66684 -0.32902 0.6717 -0.32069 0.67465 -0.31491 C 0.68958 -0.28555 0.6743 -0.30705 0.68576 -0.29179 C 0.69045 -0.27907 0.69635 -0.26774 0.70156 -0.25572 C 0.7059 -0.24578 0.70937 -0.23445 0.71597 -0.22612 C 0.72118 -0.21202 0.72899 -0.19954 0.73489 -0.18589 C 0.73802 -0.17873 0.73871 -0.16994 0.74132 -0.16277 C 0.74531 -0.15191 0.75139 -0.14058 0.75711 -0.1311 C 0.76198 -0.11283 0.75451 -0.1378 0.76354 -0.11838 C 0.77222 -0.09942 0.76198 -0.11376 0.76996 -0.10358 C 0.77569 -0.08809 0.7842 -0.07653 0.79218 -0.06335 C 0.80486 -0.04254 0.79635 -0.05086 0.80642 -0.04231 C 0.81302 -0.02844 0.81909 -0.01665 0.82708 -0.00416 C 0.83055 0.00139 0.83142 0.00555 0.83316 0.01272 C 0.83385 0.0148 0.83489 0.01896 0.83489 0.01896 " pathEditMode="relative" ptsTypes="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488363" cy="6072187"/>
          </a:xfrm>
          <a:prstGeom prst="rect">
            <a:avLst/>
          </a:prstGeom>
          <a:noFill/>
          <a:ln w="9525">
            <a:solidFill>
              <a:srgbClr val="C00000">
                <a:alpha val="32156"/>
              </a:srgbClr>
            </a:solidFill>
            <a:miter lim="800000"/>
            <a:headEnd/>
            <a:tailEnd/>
          </a:ln>
        </p:spPr>
      </p:pic>
      <p:pic>
        <p:nvPicPr>
          <p:cNvPr id="6" name="Рисунок 5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642910" y="3643314"/>
            <a:ext cx="1643074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0200000" rev="0"/>
            </a:camera>
            <a:lightRig rig="threePt" dir="t"/>
          </a:scene3d>
        </p:spPr>
      </p:pic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619250" y="4581525"/>
            <a:ext cx="6840538" cy="0"/>
          </a:xfrm>
          <a:prstGeom prst="line">
            <a:avLst/>
          </a:prstGeom>
          <a:noFill/>
          <a:ln w="41275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8208E-6 C 0.00903 -0.00301 0.01771 -0.00648 0.02691 -0.00856 C 0.04549 -0.00787 0.06389 -0.00764 0.08247 -0.00648 C 0.09618 -0.00555 0.12379 -0.00209 0.12379 -0.00209 C 0.15035 0.0067 0.13212 0.00184 0.17934 0.00416 C 0.19826 0.00924 0.21701 0.00924 0.23646 0.01063 C 0.26632 0.02057 0.24618 0.01456 0.31736 0.01479 C 0.46181 0.01549 0.60625 0.01479 0.75069 0.01479 " pathEditMode="relative" ptsTypes="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488363" cy="6072187"/>
          </a:xfrm>
          <a:prstGeom prst="rect">
            <a:avLst/>
          </a:prstGeom>
          <a:noFill/>
          <a:ln w="9525">
            <a:solidFill>
              <a:srgbClr val="C00000">
                <a:alpha val="32156"/>
              </a:srgbClr>
            </a:solidFill>
            <a:miter lim="800000"/>
            <a:headEnd/>
            <a:tailEnd/>
          </a:ln>
        </p:spPr>
      </p:pic>
      <p:sp>
        <p:nvSpPr>
          <p:cNvPr id="8195" name="Freeform 7"/>
          <p:cNvSpPr>
            <a:spLocks/>
          </p:cNvSpPr>
          <p:nvPr/>
        </p:nvSpPr>
        <p:spPr bwMode="auto">
          <a:xfrm>
            <a:off x="1042988" y="452438"/>
            <a:ext cx="7416800" cy="5808662"/>
          </a:xfrm>
          <a:custGeom>
            <a:avLst/>
            <a:gdLst>
              <a:gd name="T0" fmla="*/ 0 w 4672"/>
              <a:gd name="T1" fmla="*/ 168275 h 3659"/>
              <a:gd name="T2" fmla="*/ 2449512 w 4672"/>
              <a:gd name="T3" fmla="*/ 5784850 h 3659"/>
              <a:gd name="T4" fmla="*/ 4321175 w 4672"/>
              <a:gd name="T5" fmla="*/ 23812 h 3659"/>
              <a:gd name="T6" fmla="*/ 7416800 w 4672"/>
              <a:gd name="T7" fmla="*/ 5640387 h 3659"/>
              <a:gd name="T8" fmla="*/ 0 60000 65536"/>
              <a:gd name="T9" fmla="*/ 0 60000 65536"/>
              <a:gd name="T10" fmla="*/ 0 60000 65536"/>
              <a:gd name="T11" fmla="*/ 0 60000 65536"/>
              <a:gd name="T12" fmla="*/ 0 w 4672"/>
              <a:gd name="T13" fmla="*/ 0 h 3659"/>
              <a:gd name="T14" fmla="*/ 4672 w 4672"/>
              <a:gd name="T15" fmla="*/ 3659 h 3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72" h="3659">
                <a:moveTo>
                  <a:pt x="0" y="106"/>
                </a:moveTo>
                <a:cubicBezTo>
                  <a:pt x="544" y="1882"/>
                  <a:pt x="1089" y="3659"/>
                  <a:pt x="1543" y="3644"/>
                </a:cubicBezTo>
                <a:cubicBezTo>
                  <a:pt x="1997" y="3629"/>
                  <a:pt x="2201" y="30"/>
                  <a:pt x="2722" y="15"/>
                </a:cubicBezTo>
                <a:cubicBezTo>
                  <a:pt x="3243" y="0"/>
                  <a:pt x="3957" y="1776"/>
                  <a:pt x="4672" y="3553"/>
                </a:cubicBez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260322" y="211139"/>
            <a:ext cx="1643075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02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8.49711E-6 C 0.00069 0.01803 -0.00226 0.04601 0.00642 0.06335 C 0.00798 0.07375 0.00903 0.07745 0.01441 0.08462 C 0.01962 0.10566 0.01944 0.12832 0.02222 0.15005 C 0.02309 0.15676 0.02465 0.15699 0.02708 0.16277 C 0.0283 0.16554 0.02934 0.16832 0.03021 0.17132 C 0.0309 0.1734 0.03108 0.17572 0.03177 0.17757 C 0.03489 0.18566 0.03923 0.19306 0.04288 0.20092 C 0.05087 0.21826 0.05521 0.23768 0.06198 0.25572 C 0.06458 0.28023 0.06701 0.30381 0.07153 0.32762 C 0.07552 0.34959 0.06996 0.33595 0.07621 0.3489 C 0.0776 0.35976 0.07812 0.36531 0.08264 0.3741 C 0.08403 0.38011 0.08646 0.38797 0.08889 0.39329 C 0.09184 0.39999 0.09722 0.40485 0.1 0.41225 C 0.10347 0.42127 0.10677 0.43144 0.11111 0.43976 C 0.11667 0.45063 0.1151 0.43421 0.12066 0.45664 C 0.12465 0.47236 0.13177 0.48762 0.13663 0.50312 C 0.13889 0.51005 0.13993 0.51768 0.14288 0.52416 C 0.14583 0.5304 0.14965 0.53664 0.15243 0.54335 C 0.15642 0.55259 0.15642 0.56323 0.16198 0.57086 C 0.16389 0.57872 0.16476 0.58496 0.1684 0.5919 C 0.16944 0.60092 0.17083 0.61456 0.17153 0.62358 C 0.17309 0.64485 0.17031 0.64739 0.17951 0.65965 C 0.18298 0.67329 0.1934 0.68416 0.2 0.69549 C 0.21476 0.72069 0.19757 0.69641 0.21423 0.71884 C 0.21597 0.72092 0.21632 0.72462 0.21753 0.72716 C 0.21944 0.73155 0.22187 0.73572 0.22396 0.73988 C 0.23281 0.75745 0.24479 0.77757 0.26042 0.78427 C 0.34288 0.77803 0.29757 0.79606 0.32552 0.75884 C 0.3283 0.73849 0.33003 0.71699 0.33507 0.69757 C 0.33628 0.68069 0.33819 0.6652 0.34132 0.64901 C 0.34392 0.61086 0.34583 0.5704 0.35087 0.53271 C 0.35347 0.51352 0.36007 0.49456 0.36354 0.4756 C 0.36823 0.4504 0.37309 0.42612 0.37951 0.40161 C 0.38142 0.38057 0.38455 0.35976 0.39062 0.34034 C 0.39479 0.31144 0.40208 0.28416 0.40798 0.25572 C 0.40937 0.23976 0.41233 0.22635 0.41597 0.21132 C 0.41701 0.18658 0.41771 0.16207 0.4191 0.13733 C 0.41962 0.12716 0.42552 0.10774 0.42552 0.10774 C 0.42569 0.1045 0.42673 0.09317 0.42847 0.08878 C 0.43038 0.08439 0.43507 0.07606 0.43507 0.07606 C 0.43646 0.07075 0.43993 0.06658 0.44132 0.06127 C 0.44271 0.05595 0.44201 0.04994 0.44288 0.04439 C 0.44479 0.0282 0.44861 0.01225 0.45399 -0.00209 C 0.45833 -0.01342 0.46007 -0.02336 0.46996 -0.02752 C 0.4783 -0.02382 0.47361 -0.02729 0.48108 -0.01272 C 0.48385 -0.00717 0.49601 0.00115 0.5 0.00624 C 0.50191 0.00878 0.50278 0.01248 0.50486 0.01479 C 0.5066 0.01687 0.50903 0.01733 0.51111 0.01895 C 0.52465 0.02936 0.50521 0.01572 0.52205 0.03167 C 0.52517 0.03444 0.52882 0.0356 0.53177 0.03814 C 0.53542 0.04115 0.54375 0.05595 0.54618 0.05918 C 0.55364 0.06913 0.56337 0.07745 0.56996 0.08878 C 0.57743 0.1015 0.58021 0.11653 0.58715 0.12901 C 0.59323 0.13965 0.59114 0.13063 0.59531 0.14173 C 0.59757 0.14797 0.59653 0.14959 0.59844 0.15653 C 0.60035 0.163 0.60278 0.16924 0.60486 0.17549 C 0.60903 0.18797 0.61788 0.20462 0.62396 0.21572 C 0.62812 0.22335 0.62899 0.22959 0.63507 0.23468 C 0.63854 0.24392 0.63976 0.25155 0.64444 0.26011 C 0.64635 0.2689 0.64861 0.2756 0.65243 0.28323 C 0.65521 0.29456 0.65816 0.30288 0.66042 0.31491 C 0.66094 0.31791 0.66371 0.31884 0.6651 0.32138 C 0.66753 0.32601 0.66962 0.33109 0.67153 0.33618 C 0.67778 0.35329 0.68385 0.37132 0.68889 0.3889 C 0.69271 0.40184 0.69757 0.41433 0.70173 0.42705 C 0.70382 0.43375 0.70955 0.44601 0.70955 0.44601 C 0.71128 0.45595 0.7151 0.46127 0.7191 0.46936 C 0.72535 0.48207 0.71979 0.47306 0.72396 0.48416 C 0.7276 0.49364 0.73246 0.50242 0.73663 0.51167 L 0.73663 0.51167 C 0.73871 0.51722 0.73941 0.52416 0.74288 0.52855 C 0.74635 0.53294 0.74896 0.53525 0.75087 0.54127 C 0.75226 0.5452 0.75399 0.55375 0.75399 0.55375 C 0.75625 0.57271 0.76354 0.59075 0.77153 0.6067 C 0.77517 0.61387 0.78038 0.62034 0.7842 0.62774 C 0.78663 0.63745 0.7908 0.64508 0.79531 0.65317 C 0.7967 0.66265 0.7993 0.66959 0.80173 0.67861 C 0.8033 0.69733 0.80382 0.72739 0.81111 0.74196 C 0.81163 0.74751 0.8118 0.75329 0.81285 0.75884 C 0.81354 0.76254 0.81597 0.76577 0.81597 0.76947 C 0.81597 0.77387 0.81285 0.78219 0.81285 0.78219 " pathEditMode="relative" ptsTypes="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398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488363" cy="6072187"/>
          </a:xfrm>
          <a:prstGeom prst="rect">
            <a:avLst/>
          </a:prstGeom>
          <a:noFill/>
          <a:ln w="9525">
            <a:solidFill>
              <a:srgbClr val="C00000">
                <a:alpha val="32156"/>
              </a:srgbClr>
            </a:solidFill>
            <a:miter lim="800000"/>
            <a:headEnd/>
            <a:tailEnd/>
          </a:ln>
        </p:spPr>
      </p:pic>
      <p:sp>
        <p:nvSpPr>
          <p:cNvPr id="9219" name="Freeform 8"/>
          <p:cNvSpPr>
            <a:spLocks/>
          </p:cNvSpPr>
          <p:nvPr/>
        </p:nvSpPr>
        <p:spPr bwMode="auto">
          <a:xfrm>
            <a:off x="1476375" y="153988"/>
            <a:ext cx="6840538" cy="5962650"/>
          </a:xfrm>
          <a:custGeom>
            <a:avLst/>
            <a:gdLst>
              <a:gd name="T0" fmla="*/ 0 w 4309"/>
              <a:gd name="T1" fmla="*/ 4859338 h 3756"/>
              <a:gd name="T2" fmla="*/ 1871663 w 4309"/>
              <a:gd name="T3" fmla="*/ 179388 h 3756"/>
              <a:gd name="T4" fmla="*/ 3671888 w 4309"/>
              <a:gd name="T5" fmla="*/ 5938838 h 3756"/>
              <a:gd name="T6" fmla="*/ 6840538 w 4309"/>
              <a:gd name="T7" fmla="*/ 322263 h 3756"/>
              <a:gd name="T8" fmla="*/ 0 60000 65536"/>
              <a:gd name="T9" fmla="*/ 0 60000 65536"/>
              <a:gd name="T10" fmla="*/ 0 60000 65536"/>
              <a:gd name="T11" fmla="*/ 0 60000 65536"/>
              <a:gd name="T12" fmla="*/ 0 w 4309"/>
              <a:gd name="T13" fmla="*/ 0 h 3756"/>
              <a:gd name="T14" fmla="*/ 4309 w 4309"/>
              <a:gd name="T15" fmla="*/ 3756 h 37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09" h="3756">
                <a:moveTo>
                  <a:pt x="0" y="3061"/>
                </a:moveTo>
                <a:cubicBezTo>
                  <a:pt x="396" y="1530"/>
                  <a:pt x="793" y="0"/>
                  <a:pt x="1179" y="113"/>
                </a:cubicBezTo>
                <a:cubicBezTo>
                  <a:pt x="1565" y="226"/>
                  <a:pt x="1791" y="3726"/>
                  <a:pt x="2313" y="3741"/>
                </a:cubicBezTo>
                <a:cubicBezTo>
                  <a:pt x="2835" y="3756"/>
                  <a:pt x="3572" y="1979"/>
                  <a:pt x="4309" y="203"/>
                </a:cubicBezTo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bezop14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tretch>
            <a:fillRect/>
          </a:stretch>
        </p:blipFill>
        <p:spPr bwMode="auto">
          <a:xfrm>
            <a:off x="642910" y="3643314"/>
            <a:ext cx="1643074" cy="1532166"/>
          </a:xfrm>
          <a:prstGeom prst="flowChartAlternateProcess">
            <a:avLst/>
          </a:prstGeom>
          <a:noFill/>
          <a:ln>
            <a:noFill/>
          </a:ln>
          <a:scene3d>
            <a:camera prst="orthographicFront">
              <a:rot lat="0" lon="102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4335E-6 C 0.00052 -0.01203 0.00035 -0.02405 0.00156 -0.03584 C 0.00191 -0.03908 0.00416 -0.04139 0.00486 -0.0444 C 0.00607 -0.04948 0.00573 -0.05804 0.00798 -0.06336 C 0.01371 -0.07746 0.0184 -0.0881 0.02222 -0.10359 C 0.02691 -0.12255 0.02916 -0.14151 0.03333 -0.16047 C 0.03663 -0.17549 0.04132 -0.19052 0.04601 -0.20486 C 0.04791 -0.21064 0.05087 -0.21596 0.05243 -0.22197 C 0.05798 -0.24463 0.05521 -0.23468 0.06041 -0.25156 C 0.06476 -0.2807 0.05868 -0.31284 0.06823 -0.33804 C 0.07066 -0.35746 0.0776 -0.37573 0.0809 -0.39515 C 0.08541 -0.42058 0.07951 -0.39515 0.08576 -0.42058 C 0.08628 -0.42266 0.08732 -0.42682 0.08732 -0.42682 C 0.08854 -0.43677 0.08906 -0.44671 0.09045 -0.45642 C 0.09219 -0.4696 0.09861 -0.48093 0.10312 -0.49249 C 0.10573 -0.49919 0.10642 -0.50521 0.10955 -0.51145 C 0.11302 -0.53087 0.10798 -0.50729 0.11753 -0.53272 C 0.11927 -0.53758 0.11979 -0.54312 0.12222 -0.54752 C 0.12396 -0.55075 0.12656 -0.55307 0.12864 -0.55584 C 0.1368 -0.5785 0.13403 -0.60463 0.14132 -0.62775 C 0.1434 -0.63422 0.14774 -0.63746 0.15087 -0.64255 C 0.15798 -0.65388 0.16545 -0.66012 0.17621 -0.66359 C 0.18819 -0.67191 0.20156 -0.67445 0.21423 -0.6807 C 0.2191 -0.67584 0.22361 -0.67029 0.22708 -0.66359 C 0.23055 -0.65688 0.23142 -0.64925 0.23489 -0.64255 C 0.24236 -0.59977 0.23455 -0.64856 0.23976 -0.60231 C 0.24045 -0.59653 0.24739 -0.57966 0.24757 -0.57919 C 0.25017 -0.56971 0.25295 -0.56 0.25712 -0.55168 C 0.26163 -0.52694 0.25521 -0.55746 0.26198 -0.53688 C 0.26857 -0.51653 0.25833 -0.53873 0.26666 -0.52208 C 0.26857 -0.50705 0.27257 -0.49226 0.27621 -0.47769 C 0.28194 -0.42359 0.28073 -0.36902 0.28576 -0.31492 C 0.28715 -0.27399 0.2901 -0.2289 0.30156 -0.19006 C 0.3033 -0.17341 0.3092 -0.16116 0.31423 -0.14567 C 0.32066 -0.12555 0.32535 -0.10451 0.33177 -0.0844 C 0.33489 -0.07445 0.33854 -0.06497 0.34132 -0.0548 C 0.3434 -0.04763 0.34548 -0.0407 0.34757 -0.03376 C 0.34826 -0.03168 0.3493 -0.02729 0.3493 -0.02729 C 0.35069 0.01503 0.3526 0.05942 0.36354 0.09942 C 0.36562 0.10705 0.36788 0.10566 0.37153 0.11214 C 0.37673 0.12138 0.37708 0.1274 0.38576 0.1311 C 0.39323 0.1415 0.40416 0.14034 0.41423 0.14173 C 0.43264 0.14774 0.43489 0.14936 0.4651 0.14173 C 0.4684 0.14081 0.46927 0.13456 0.47153 0.1311 C 0.47448 0.1267 0.47778 0.12254 0.4809 0.11838 C 0.49305 0.10219 0.50642 0.08462 0.51597 0.06566 C 0.52326 0.0511 0.52899 0.03491 0.53489 0.01919 C 0.5368 0.00624 0.53923 -0.00532 0.54601 -0.0148 C 0.54896 -0.02567 0.55226 -0.03584 0.55555 -0.04648 C 0.55816 -0.0548 0.56354 -0.07168 0.56354 -0.07168 C 0.56562 -0.0881 0.56944 -0.10451 0.57309 -0.12047 C 0.5743 -0.13272 0.57726 -0.14058 0.57934 -0.15214 C 0.5816 -0.18312 0.58941 -0.21942 0.59687 -0.24925 C 0.59739 -0.25642 0.59705 -0.26359 0.59844 -0.27052 C 0.59913 -0.27376 0.60208 -0.27561 0.60312 -0.27885 C 0.60434 -0.28278 0.60399 -0.2874 0.60486 -0.29156 C 0.60798 -0.30521 0.61302 -0.3237 0.62066 -0.33388 C 0.62309 -0.34428 0.62569 -0.35445 0.63021 -0.36347 C 0.63385 -0.3785 0.64184 -0.39052 0.64757 -0.4037 C 0.65382 -0.41781 0.65798 -0.43468 0.6651 -0.4481 C 0.66632 -0.45041 0.66857 -0.45203 0.66979 -0.45434 C 0.67118 -0.45688 0.67187 -0.46012 0.67309 -0.46289 C 0.67552 -0.46798 0.67812 -0.47284 0.6809 -0.47769 C 0.68298 -0.48139 0.68576 -0.48416 0.68732 -0.48833 C 0.69201 -0.50081 0.69757 -0.51029 0.70486 -0.52 C 0.70764 -0.53133 0.70885 -0.54312 0.71267 -0.55376 C 0.71458 -0.56671 0.71632 -0.57989 0.72066 -0.59191 C 0.7217 -0.59885 0.72291 -0.61064 0.72535 -0.61711 C 0.72604 -0.61896 0.72778 -0.61989 0.72864 -0.62151 C 0.73038 -0.62474 0.73194 -0.62821 0.73333 -0.63191 C 0.73594 -0.63885 0.73785 -0.64671 0.74132 -0.65318 C 0.74392 -0.65804 0.7493 -0.66127 0.7493 -0.66798 " pathEditMode="relative" ptsTypes="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лет пчел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Полет пчелы</Template>
  <TotalTime>11</TotalTime>
  <Words>25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Полет пчелы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</cp:revision>
  <dcterms:created xsi:type="dcterms:W3CDTF">2013-04-25T14:54:34Z</dcterms:created>
  <dcterms:modified xsi:type="dcterms:W3CDTF">2013-04-25T15:22:14Z</dcterms:modified>
</cp:coreProperties>
</file>