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92" autoAdjust="0"/>
  </p:normalViewPr>
  <p:slideViewPr>
    <p:cSldViewPr>
      <p:cViewPr varScale="1">
        <p:scale>
          <a:sx n="50" d="100"/>
          <a:sy n="5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29006"/>
            <a:ext cx="7772400" cy="2376265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Фитнес для малышей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3933057"/>
            <a:ext cx="4499992" cy="2592287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Выполнила: </a:t>
            </a:r>
          </a:p>
          <a:p>
            <a:r>
              <a:rPr lang="ru-RU" dirty="0" smtClean="0"/>
              <a:t>          Муз. Руководитель. </a:t>
            </a:r>
            <a:endParaRPr lang="ru-RU" dirty="0"/>
          </a:p>
          <a:p>
            <a:r>
              <a:rPr lang="ru-RU" dirty="0" smtClean="0"/>
              <a:t>    Колчина Ольга Викторовна</a:t>
            </a:r>
            <a:endParaRPr lang="ru-RU" dirty="0"/>
          </a:p>
        </p:txBody>
      </p:sp>
      <p:pic>
        <p:nvPicPr>
          <p:cNvPr id="1026" name="Picture 2" descr="C:\Users\Olga\Desktop\www.uvao.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3"/>
            <a:ext cx="504056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30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Дети младшей и средней группы.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4098" name="Picture 2" descr="C:\Users\Olga\Desktop\P10104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296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Регулярные занятия фитнесом для детей позволяют развить физические качества (ловкость, силу, выносливость, гибкость), координацию, укрепляют иммунную систему. У физически активных детей лучше аппетит. Кроме того, фитнес и аэробика позволяют предотвратить такие распространенные заболевания как плоскостопие и нарушение осанки, решить проблемы с опорно-двигательным аппаратом, укрепить сердечно-сосудистую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247484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Фитнес детям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4600" b="1" dirty="0"/>
              <a:t> </a:t>
            </a:r>
            <a:r>
              <a:rPr lang="ru-RU" sz="4600" b="1" dirty="0">
                <a:latin typeface="Times New Roman" pitchFamily="18" charset="0"/>
                <a:cs typeface="Times New Roman" pitchFamily="18" charset="0"/>
              </a:rPr>
              <a:t>Фитнес детям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яркие и позитивные эмоции у детей, радость от преодоления трудностей и препятствий, интересное общение и новые друзья!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В наши дни родители очень часто сталкиваются с проблемой развития своих детей. Как правило, постоянная занятость работой и домашним бытом мешает уделять развитию своего ребенка должное внимание. А между тем, ребенок растет и активно впитывает все что увидит и услышит. Далеко не всегда развитие ребенка, пущенное «на самотек» приносит сколь-нибудь радостные результаты. Хотя бесспорно, все родители хотят, чтобы их ребенок рос умным и здоровым, при этом существенно не отягощая себя «обязанностями воспитателя».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61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Занятия фитнесом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5124" name="Picture 4" descr="C:\Users\Olga\Desktop\P1010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42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20000"/>
          </a:bodyPr>
          <a:lstStyle/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Занятия фитнесом обеспечивают правильное развитие детского организма, устраняют проблемы развития и формирования ребенка, как то плоскостопие, неправильная осанка и пр.  Регулярные посещения занятий по детскому фитнесу в нашей студии – это то, что нужно в такой ситуации.</a:t>
            </a: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 В отличие от занятий физкультурой в детском саду и школе,  детский фитнес направлен именно на поддержание здоровья и физической формы ребенка. В данном случае отсутствует «погоня за результатами», что  делает детский фитнес более доступным и интересным для ребенка, не зависимо от его природных физических данных.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33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Заключение: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Фитнес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это самый лучший способ уже с раннего возраста приучить ребенка к здоровому образу жизни! Под руководством опытных инструкторов в веселой и занимательной форме дети будут заниматься  акробатикой, оздоровительной гимнастикой и танцами, боевыми искусствами и йогой.</a:t>
            </a:r>
          </a:p>
          <a:p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Регулярные занятия фитнесом позволяют развить физические качества (ловкость, силу, выносливость, гибкость), координацию, укрепляют иммунную систему. У физически активных детей лучше аппетит. Кроме того, фитнес позволяет предотвратить такие распространенные заболевания как плоскостопие и нарушение осанки, решить проблемы с опорно-двигательным аппаратом, укрепить сердечно-сосудистую систему.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83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Olga\Desktop\1355603578_children-fitness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2008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057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933056"/>
            <a:ext cx="5112568" cy="1872208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Занимайтесь фитнесом!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Будьте красивы!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Будьте всегда в форме,  в тонусе, в хорошем настроении!!!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088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Привлечь родителей к проблеме здоровье  детей младшего возраста.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у детей двигательную культуру.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память.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Совершенствовать чувство ритма.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фитнес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состоит в привитии вкуса к полноценной жизни, где царствуют радость, движение, энергия, красота, молодость и умение открывать для себя все новые краски и все новые горизонты.</a:t>
            </a:r>
          </a:p>
        </p:txBody>
      </p:sp>
    </p:spTree>
    <p:extLst>
      <p:ext uri="{BB962C8B-B14F-4D97-AF65-F5344CB8AC3E}">
        <p14:creationId xmlns:p14="http://schemas.microsoft.com/office/powerpoint/2010/main" val="89979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Фитнес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Фитнес (от англ.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fit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"быть в форме") - это активный образ жизни, гармонично сочетающий в себе занятия спортом и правильное питание. Он дарит людям прекрасное самочувствие и настроение, улучшает внешний вид и укрепляет здоровье.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12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Вводная часть фитнеса.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Ходьба</a:t>
            </a:r>
          </a:p>
          <a:p>
            <a:endParaRPr lang="ru-RU" dirty="0" smtClean="0"/>
          </a:p>
          <a:p>
            <a:r>
              <a:rPr lang="ru-RU" dirty="0" smtClean="0"/>
              <a:t>Бег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Прыжки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9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часть фитнеса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Руки вверх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Наклоны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Выпады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Приседания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 лежа и сидя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9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Заключительная часть фитнеса: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Танцевально- беговые упражнения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 на расслабления мышц.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270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Зачем нужно заниматься фитнесом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 этот вопрос, знает ответ, каждый человек,  конечно  главная причина – чтобы классно выглядеть.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Занятия спортом делают вас сильнее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Фитнес укрепляют сердечно-мышечную систему и сосуды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Развивают гибкость Вашего тела и повышают выносливость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Иммунитет становится очень сильным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Помогают следить за весом Вашего тела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Снимают стрессы и депрессии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Придают уверенность в себе и поднимают самооценку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858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Фитнес Арам зам </a:t>
            </a:r>
            <a:r>
              <a:rPr lang="ru-RU" dirty="0" err="1" smtClean="0"/>
              <a:t>зам</a:t>
            </a:r>
            <a:r>
              <a:rPr lang="ru-RU" dirty="0" smtClean="0"/>
              <a:t> старшая группа « Ромашка»</a:t>
            </a:r>
            <a:endParaRPr lang="ru-RU" dirty="0"/>
          </a:p>
        </p:txBody>
      </p:sp>
      <p:pic>
        <p:nvPicPr>
          <p:cNvPr id="3074" name="Picture 2" descr="C:\Users\Olga\Desktop\P10104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121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фитнес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Казалось бы, зачем детям заниматься фитнесом? А нужны ли детский фитнес и детская аэробика? Ведь им должно хватать </a:t>
            </a:r>
            <a:r>
              <a:rPr lang="ru-RU" dirty="0" smtClean="0"/>
              <a:t>физической культуры в детском саду, </a:t>
            </a:r>
            <a:r>
              <a:rPr lang="ru-RU" dirty="0"/>
              <a:t>а при страстном стремлении ребенка к определенному виду спорта вполне можно заниматься в спортивной секции. Однако фитнес – это самый лучший способ уже с раннего возраста приучить ребенка к здоровому образу жизни!</a:t>
            </a:r>
          </a:p>
          <a:p>
            <a:r>
              <a:rPr lang="ru-RU" dirty="0"/>
              <a:t>Занятия фитнесом  позволят подготовить ребенка к поступлению в различные спортивные секции, повысить его успеваемость в школе.</a:t>
            </a:r>
          </a:p>
        </p:txBody>
      </p:sp>
    </p:spTree>
    <p:extLst>
      <p:ext uri="{BB962C8B-B14F-4D97-AF65-F5344CB8AC3E}">
        <p14:creationId xmlns:p14="http://schemas.microsoft.com/office/powerpoint/2010/main" val="32826412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705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Фитнес для малышей</vt:lpstr>
      <vt:lpstr>Цель: Привлечь родителей к проблеме здоровье  детей младшего возраста.</vt:lpstr>
      <vt:lpstr>Фитнес</vt:lpstr>
      <vt:lpstr>Вводная часть фитнеса.</vt:lpstr>
      <vt:lpstr>Основная часть фитнеса</vt:lpstr>
      <vt:lpstr>Заключительная часть фитнеса:</vt:lpstr>
      <vt:lpstr>Зачем нужно заниматься фитнесом</vt:lpstr>
      <vt:lpstr>Фитнес Арам зам зам старшая группа « Ромашка»</vt:lpstr>
      <vt:lpstr>Детский фитнес </vt:lpstr>
      <vt:lpstr>Дети младшей и средней группы. Физминутка</vt:lpstr>
      <vt:lpstr>Презентация PowerPoint</vt:lpstr>
      <vt:lpstr>Фитнес детям</vt:lpstr>
      <vt:lpstr>Занятия фитнесом:</vt:lpstr>
      <vt:lpstr>Презентация PowerPoint</vt:lpstr>
      <vt:lpstr>Заключение:</vt:lpstr>
      <vt:lpstr>Презентация PowerPoint</vt:lpstr>
      <vt:lpstr>Спасибо за внимание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Фитнес для малышей</dc:title>
  <dc:creator>Olga</dc:creator>
  <cp:lastModifiedBy>Olga</cp:lastModifiedBy>
  <cp:revision>6</cp:revision>
  <dcterms:created xsi:type="dcterms:W3CDTF">2013-09-14T07:05:56Z</dcterms:created>
  <dcterms:modified xsi:type="dcterms:W3CDTF">2013-09-14T09:39:36Z</dcterms:modified>
</cp:coreProperties>
</file>