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3" r:id="rId2"/>
    <p:sldId id="286" r:id="rId3"/>
    <p:sldId id="288" r:id="rId4"/>
    <p:sldId id="289" r:id="rId5"/>
    <p:sldId id="296" r:id="rId6"/>
    <p:sldId id="290" r:id="rId7"/>
    <p:sldId id="291" r:id="rId8"/>
    <p:sldId id="292" r:id="rId9"/>
    <p:sldId id="298" r:id="rId10"/>
    <p:sldId id="297" r:id="rId11"/>
    <p:sldId id="300" r:id="rId12"/>
    <p:sldId id="279" r:id="rId13"/>
    <p:sldId id="280" r:id="rId14"/>
    <p:sldId id="260" r:id="rId15"/>
    <p:sldId id="271" r:id="rId16"/>
    <p:sldId id="264" r:id="rId17"/>
    <p:sldId id="274" r:id="rId18"/>
    <p:sldId id="277" r:id="rId19"/>
    <p:sldId id="278" r:id="rId20"/>
    <p:sldId id="281" r:id="rId21"/>
    <p:sldId id="282" r:id="rId22"/>
    <p:sldId id="302" r:id="rId23"/>
    <p:sldId id="304" r:id="rId24"/>
    <p:sldId id="303" r:id="rId25"/>
    <p:sldId id="306" r:id="rId26"/>
    <p:sldId id="312" r:id="rId27"/>
    <p:sldId id="307" r:id="rId28"/>
    <p:sldId id="308" r:id="rId29"/>
    <p:sldId id="305" r:id="rId30"/>
    <p:sldId id="309" r:id="rId31"/>
    <p:sldId id="310" r:id="rId32"/>
    <p:sldId id="311" r:id="rId33"/>
    <p:sldId id="28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43DDE5"/>
    <a:srgbClr val="CC3300"/>
    <a:srgbClr val="990000"/>
    <a:srgbClr val="336600"/>
    <a:srgbClr val="CC6600"/>
    <a:srgbClr val="00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5" autoAdjust="0"/>
    <p:restoredTop sz="94660"/>
  </p:normalViewPr>
  <p:slideViewPr>
    <p:cSldViewPr>
      <p:cViewPr varScale="1">
        <p:scale>
          <a:sx n="41" d="100"/>
          <a:sy n="41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5B437E-7E0F-4605-9252-AA08BA24D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F2BF4-926E-4EFA-A5A2-E4ADB975B3A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5A2E1-10C3-447E-A473-D1F6F44C3FDD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059B9-D624-46D8-B18A-1DAA53FDF5D1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39377-2F68-40A9-9E99-91409EC4E9E6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B437E-7E0F-4605-9252-AA08BA24D2C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B437E-7E0F-4605-9252-AA08BA24D2C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B437E-7E0F-4605-9252-AA08BA24D2C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B437E-7E0F-4605-9252-AA08BA24D2C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B437E-7E0F-4605-9252-AA08BA24D2C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ььб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B437E-7E0F-4605-9252-AA08BA24D2C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B437E-7E0F-4605-9252-AA08BA24D2C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B437E-7E0F-4605-9252-AA08BA24D2C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B437E-7E0F-4605-9252-AA08BA24D2C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AC0C5-F636-4268-894A-CE98569F8DE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2D698-786A-47EE-9B1F-6917FC96CD5D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84C2B-6CB6-4903-9DCA-9F45837777AC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DA107-2C49-4E14-9F20-36B514FC86D9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249AB-69BA-4F9E-A6E8-F29AA5E90A59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BF97F-4DD8-4A7A-9AC5-2560FD9CC2D3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102DA-84F2-417E-A195-FB183ED34A71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61D0-CB6B-416B-AD43-343C813BD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47706-600D-434B-A32B-FC78E66D9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8CF26-A116-46DA-AACC-ABF3B7D77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EA32-C252-49B5-963E-213285FF8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4E677-8370-44A0-8FEF-C82F4AED6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4B9D-157E-4976-B28A-4DA10342A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20AEB-7DEC-4B97-BCFC-061717E48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4D05-852E-4B07-A27F-8FB1C5B16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BA6E-8AC3-4D00-9842-3EF44A24A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1ACEF-3789-4B55-80A1-41A9BFE61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D1F3D-7E70-4C19-B098-EA6006831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404F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55B955-DEC1-4F87-95D3-6D65407E7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6694512" cy="1470025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Речевой досуг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675" y="2133600"/>
            <a:ext cx="5832475" cy="2951163"/>
          </a:xfrm>
        </p:spPr>
        <p:txBody>
          <a:bodyPr/>
          <a:lstStyle/>
          <a:p>
            <a:pPr>
              <a:defRPr/>
            </a:pPr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Тема: «Птицы перелетные в дорогу собираются»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52" name="AutoShape 5" descr="Стаи перелётных птиц К югу, к югу, к солнцу улетел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3" name="Picture 4" descr="D:\МОИ ДОКУМЕНТЫ\школьные работы\ВСЁ ДЛЯ БИОЛОГИИ\7 класс ЗООЛОГИЯ\рисунки\птицы\876422bgs38kym2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3657600" cy="59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лександра\AppData\Local\Temp\Rar$DI73.528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40568" y="0"/>
            <a:ext cx="14468334" cy="6858000"/>
          </a:xfrm>
          <a:noFill/>
        </p:spPr>
      </p:pic>
      <p:pic>
        <p:nvPicPr>
          <p:cNvPr id="98306" name="Picture 2" descr="http://go1.imgsmail.ru/imgpreview?key=http%3A//img1.liveinternet.ru/images/attach/c/2/74/120/74120831%5Flastochka%5Fderevenskaya01.jpg&amp;mb=imgdb_preview_933"/>
          <p:cNvPicPr>
            <a:picLocks noChangeAspect="1" noChangeArrowheads="1"/>
          </p:cNvPicPr>
          <p:nvPr/>
        </p:nvPicPr>
        <p:blipFill>
          <a:blip r:embed="rId3" cstate="print"/>
          <a:srcRect r="22233"/>
          <a:stretch>
            <a:fillRect/>
          </a:stretch>
        </p:blipFill>
        <p:spPr bwMode="auto">
          <a:xfrm flipH="1">
            <a:off x="683568" y="1052736"/>
            <a:ext cx="3780721" cy="484491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go2.imgsmail.ru/imgpreview?key=http%3A//oboi.kards.qip.ru/images/wallpaper/03/df/57091%5F1280%5F1024.jpg&amp;mb=imgdb_preview_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323850" y="57324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 rot="680238">
            <a:off x="971550" y="4437063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339975" y="3716338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24300" y="3644900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92725" y="3068638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27763" y="2060575"/>
            <a:ext cx="792162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667625" y="1773238"/>
            <a:ext cx="792163" cy="71913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885113" y="333375"/>
            <a:ext cx="790575" cy="71913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76600" y="3789363"/>
            <a:ext cx="574675" cy="503237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0577148">
            <a:off x="1771650" y="4032250"/>
            <a:ext cx="576263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186720">
            <a:off x="808831" y="5207794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297701">
            <a:off x="4787900" y="3716338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308074">
            <a:off x="5735638" y="254952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7088188" y="2141538"/>
            <a:ext cx="576262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895328">
            <a:off x="7900988" y="113347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0b653c9b9576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052513"/>
            <a:ext cx="417988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0"/>
            <a:ext cx="4471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43DDE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№2</a:t>
            </a:r>
            <a:endParaRPr lang="ru-RU" sz="5400" b="1" cap="none" spc="50" dirty="0">
              <a:ln w="11430"/>
              <a:solidFill>
                <a:srgbClr val="43DDE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DDE5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go2.imgsmail.ru/imgpreview?key=http%3A//img0.liveinternet.ru/images/attach/c/4/79/920/79920832%5Flarge%5Fpara%5Faistov.jpg&amp;mb=imgdb_preview_934"/>
          <p:cNvPicPr>
            <a:picLocks noChangeAspect="1" noChangeArrowheads="1"/>
          </p:cNvPicPr>
          <p:nvPr/>
        </p:nvPicPr>
        <p:blipFill>
          <a:blip r:embed="rId3" cstate="print"/>
          <a:srcRect l="9642" r="13498"/>
          <a:stretch>
            <a:fillRect/>
          </a:stretch>
        </p:blipFill>
        <p:spPr bwMode="auto">
          <a:xfrm>
            <a:off x="539552" y="1412776"/>
            <a:ext cx="3532272" cy="4783370"/>
          </a:xfrm>
          <a:prstGeom prst="rect">
            <a:avLst/>
          </a:prstGeom>
          <a:noFill/>
          <a:ln w="76200" cmpd="sng">
            <a:solidFill>
              <a:srgbClr val="002060"/>
            </a:solidFill>
          </a:ln>
        </p:spPr>
      </p:pic>
      <p:pic>
        <p:nvPicPr>
          <p:cNvPr id="20488" name="Picture 8" descr="http://go2.imgsmail.ru/imgpreview?key=http%3A//www.molomo.ru/img/sto1.jpg&amp;mb=imgdb_preview_16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3960440" cy="263490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5150063-wild-duck-silhouette-collection--vector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8281396" cy="306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DDE5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http://go4.imgsmail.ru/imgpreview?key=http%3A//dic.academic.ru/pictures/wiki/files/119/whistling%5Fduck%5Fflight02%5F-%5Fnatures%5Fpics-edit1.jpg&amp;mb=imgdb_preview_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20072" y="1340768"/>
            <a:ext cx="3600400" cy="310465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30727" name="Picture 7" descr="http://go2.imgsmail.ru/imgpreview?key=http%3A//biofile.ru/pic/p-files-313233-53.jpg&amp;mb=imgdb_preview_15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4606514" cy="306474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mota_ru_9120408-previe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980728"/>
            <a:ext cx="6347346" cy="531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DDE5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ota_ru_9120408-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268413"/>
            <a:ext cx="6480175" cy="4860925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0966" name="Picture 6" descr="357add8ed4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92513"/>
            <a:ext cx="3097213" cy="3076575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11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6672"/>
            <a:ext cx="6753685" cy="58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DDE5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ласт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4161984" cy="3312368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8917" name="Picture 5" descr="http://go1.imgsmail.ru/imgpreview?key=http%3A//img-2004-07.photosight.ru/06/544802.jpg&amp;mb=imgdb_preview_11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80112" y="2924944"/>
            <a:ext cx="2669755" cy="322438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Александра\AppData\Local\Temp\Rar$DI04.528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pPr algn="l"/>
            <a:r>
              <a:rPr lang="ru-RU" sz="3600" smtClean="0">
                <a:latin typeface="Comic Sans MS" pitchFamily="66" charset="0"/>
              </a:rPr>
              <a:t/>
            </a:r>
            <a:br>
              <a:rPr lang="ru-RU" sz="3600" smtClean="0">
                <a:latin typeface="Comic Sans MS" pitchFamily="66" charset="0"/>
              </a:rPr>
            </a:br>
            <a:r>
              <a:rPr lang="ru-RU" sz="3600" smtClean="0">
                <a:latin typeface="Comic Sans MS" pitchFamily="66" charset="0"/>
              </a:rPr>
              <a:t/>
            </a:r>
            <a:br>
              <a:rPr lang="ru-RU" sz="3600" smtClean="0">
                <a:latin typeface="Comic Sans MS" pitchFamily="66" charset="0"/>
              </a:rPr>
            </a:br>
            <a:r>
              <a:rPr lang="ru-RU" sz="3600" smtClean="0">
                <a:latin typeface="Comic Sans MS" pitchFamily="66" charset="0"/>
              </a:rPr>
              <a:t/>
            </a:r>
            <a:br>
              <a:rPr lang="ru-RU" sz="3600" smtClean="0">
                <a:latin typeface="Comic Sans MS" pitchFamily="66" charset="0"/>
              </a:rPr>
            </a:br>
            <a:r>
              <a:rPr lang="ru-RU" sz="3600" smtClean="0">
                <a:latin typeface="Comic Sans MS" pitchFamily="66" charset="0"/>
              </a:rPr>
              <a:t/>
            </a:r>
            <a:br>
              <a:rPr lang="ru-RU" sz="3600" smtClean="0">
                <a:latin typeface="Comic Sans MS" pitchFamily="66" charset="0"/>
              </a:rPr>
            </a:br>
            <a:r>
              <a:rPr lang="ru-RU" sz="3600" smtClean="0">
                <a:latin typeface="Comic Sans MS" pitchFamily="66" charset="0"/>
              </a:rPr>
              <a:t/>
            </a:r>
            <a:br>
              <a:rPr lang="ru-RU" sz="3600" smtClean="0">
                <a:latin typeface="Comic Sans MS" pitchFamily="66" charset="0"/>
              </a:rPr>
            </a:br>
            <a:r>
              <a:rPr lang="ru-RU" sz="3600" smtClean="0">
                <a:latin typeface="Comic Sans MS" pitchFamily="66" charset="0"/>
              </a:rPr>
              <a:t/>
            </a:r>
            <a:br>
              <a:rPr lang="ru-RU" sz="3600" smtClean="0">
                <a:latin typeface="Comic Sans MS" pitchFamily="66" charset="0"/>
              </a:rPr>
            </a:br>
            <a: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  <a:t>Скоро белые метели </a:t>
            </a:r>
            <a:b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  <a:t>Снег поднимут от земли,</a:t>
            </a:r>
            <a:b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  <a:t>Улетают, улетают, улетели журавли.</a:t>
            </a:r>
            <a:b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  <a:t>Не слыхать кукушки в роще,</a:t>
            </a:r>
            <a:b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  <a:t>И скворечник опустел,</a:t>
            </a:r>
            <a:b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  <a:t>Аист крыльями полощет,</a:t>
            </a:r>
            <a:b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336600"/>
                </a:solidFill>
                <a:latin typeface="Comic Sans MS" pitchFamily="66" charset="0"/>
              </a:rPr>
              <a:t>Улетает, улетел.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attach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6459930" cy="426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DDE5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 descr="8186"/>
          <p:cNvPicPr>
            <a:picLocks noChangeAspect="1" noChangeArrowheads="1"/>
          </p:cNvPicPr>
          <p:nvPr/>
        </p:nvPicPr>
        <p:blipFill>
          <a:blip r:embed="rId3" cstate="print"/>
          <a:srcRect l="1981" r="12384"/>
          <a:stretch>
            <a:fillRect/>
          </a:stretch>
        </p:blipFill>
        <p:spPr bwMode="auto">
          <a:xfrm>
            <a:off x="430957" y="2636912"/>
            <a:ext cx="4641871" cy="3577456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0965" name="Picture 5" descr="http://go1.imgsmail.ru/imgpreview?key=http%3A//abc-24.info/uploads/posts/2012-06/1339580238%5Flebed.png&amp;mb=imgdb_preview_6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44008" y="404664"/>
            <a:ext cx="3106909" cy="259228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go2.imgsmail.ru/imgpreview?key=http%3A//oboi.kards.qip.ru/images/wallpaper/03/df/57091%5F1280%5F1024.jpg&amp;mb=imgdb_preview_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323850" y="57324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 rot="680238">
            <a:off x="971550" y="44370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339975" y="3716338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24300" y="3644900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92725" y="3068638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27763" y="2060575"/>
            <a:ext cx="792162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667625" y="1773238"/>
            <a:ext cx="792163" cy="71913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885113" y="333375"/>
            <a:ext cx="790575" cy="71913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76600" y="3789363"/>
            <a:ext cx="574675" cy="503237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0577148">
            <a:off x="1771650" y="4032250"/>
            <a:ext cx="576263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186720">
            <a:off x="808831" y="5207794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297701">
            <a:off x="4787900" y="3716338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308074">
            <a:off x="5735638" y="254952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7088188" y="2141538"/>
            <a:ext cx="576262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895328">
            <a:off x="7900988" y="113347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go2.imgsmail.ru/imgpreview?key=http%3A//oboi.kards.qip.ru/images/wallpaper/03/df/57091%5F1280%5F1024.jpg&amp;mb=imgdb_preview_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323850" y="57324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 rot="680238">
            <a:off x="971550" y="44370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339975" y="3716338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24300" y="3644900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92725" y="3068638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27763" y="2060575"/>
            <a:ext cx="792162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667625" y="1773238"/>
            <a:ext cx="792163" cy="71913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885113" y="333375"/>
            <a:ext cx="790575" cy="71913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76600" y="3789363"/>
            <a:ext cx="574675" cy="503237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0577148">
            <a:off x="1771650" y="4032250"/>
            <a:ext cx="576263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186720">
            <a:off x="808831" y="5207794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297701">
            <a:off x="4787900" y="3716338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308074">
            <a:off x="5735638" y="254952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7088188" y="2141538"/>
            <a:ext cx="576262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895328">
            <a:off x="7900988" y="113347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go2.imgsmail.ru/imgpreview?key=http%3A//allwomenstalk.com/wp-content/uploads/2010/11/9-ways-to-survive-winter/migrate%5F9-ways-to-survive-winter.jpg&amp;mb=imgdb_preview_138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звук 8">
            <a:hlinkClick r:id="" action="ppaction://noaction" highlightClick="1">
              <a:snd r:embed="rId4" name="ЖУРАВЛЬ.wav"/>
            </a:hlinkClick>
          </p:cNvPr>
          <p:cNvSpPr/>
          <p:nvPr/>
        </p:nvSpPr>
        <p:spPr>
          <a:xfrm>
            <a:off x="4499992" y="4437112"/>
            <a:ext cx="2190765" cy="1125149"/>
          </a:xfrm>
          <a:prstGeom prst="actionButtonSoun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звук 9">
            <a:hlinkClick r:id="" action="ppaction://noaction" highlightClick="1">
              <a:snd r:embed="rId5" name="Утка 1.wav"/>
            </a:hlinkClick>
          </p:cNvPr>
          <p:cNvSpPr/>
          <p:nvPr/>
        </p:nvSpPr>
        <p:spPr>
          <a:xfrm>
            <a:off x="2843808" y="2924944"/>
            <a:ext cx="2232248" cy="1125149"/>
          </a:xfrm>
          <a:prstGeom prst="actionButtonSoun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звук 11">
            <a:hlinkClick r:id="" action="ppaction://noaction" highlightClick="1">
              <a:snd r:embed="rId6" name="ласточка 1.wav"/>
            </a:hlinkClick>
          </p:cNvPr>
          <p:cNvSpPr/>
          <p:nvPr/>
        </p:nvSpPr>
        <p:spPr>
          <a:xfrm>
            <a:off x="899592" y="1556792"/>
            <a:ext cx="2000264" cy="1125149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ова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857868"/>
            <a:ext cx="2368284" cy="100013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51720" y="476672"/>
            <a:ext cx="4471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№4</a:t>
            </a:r>
            <a:endParaRPr lang="ru-RU" sz="5400" b="1" cap="none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audio>
              <p:cMediaNode numSld="31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go2.imgsmail.ru/imgpreview?key=http%3A//oboi.kards.qip.ru/images/wallpaper/03/df/57091%5F1280%5F1024.jpg&amp;mb=imgdb_preview_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323850" y="57324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 rot="680238">
            <a:off x="971550" y="44370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339975" y="3716338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24300" y="3644900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92725" y="3068638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27763" y="2060575"/>
            <a:ext cx="792162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667625" y="1773238"/>
            <a:ext cx="792163" cy="71913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885113" y="333375"/>
            <a:ext cx="790575" cy="71913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76600" y="3789363"/>
            <a:ext cx="574675" cy="503237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0577148">
            <a:off x="1771650" y="4032250"/>
            <a:ext cx="576263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186720">
            <a:off x="808831" y="5207794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297701">
            <a:off x="4787900" y="3716338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308074">
            <a:off x="5735638" y="254952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7088188" y="2141538"/>
            <a:ext cx="576262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895328">
            <a:off x="7900988" y="113347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go2.imgsmail.ru/imgpreview?key=http%3A//900igr.net/datai/okruzhajuschij-mir/Pereletnye-i-zimujuschie/0004-002-Ptitsy.png&amp;mb=imgdb_preview_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96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go2.imgsmail.ru/imgpreview?key=http%3A//oboi.kards.qip.ru/images/wallpaper/03/df/57091%5F1280%5F1024.jpg&amp;mb=imgdb_preview_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323850" y="57324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 rot="680238">
            <a:off x="971550" y="44370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339975" y="3716338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24300" y="3644900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92725" y="3068638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27763" y="2060575"/>
            <a:ext cx="792162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667625" y="1773238"/>
            <a:ext cx="792163" cy="71913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885113" y="333375"/>
            <a:ext cx="790575" cy="71913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76600" y="3789363"/>
            <a:ext cx="574675" cy="503237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0577148">
            <a:off x="1771650" y="4032250"/>
            <a:ext cx="576263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186720">
            <a:off x="808831" y="5207794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297701">
            <a:off x="4787900" y="3716338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308074">
            <a:off x="5735638" y="254952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7088188" y="2141538"/>
            <a:ext cx="576262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895328">
            <a:off x="7900988" y="113347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go2.imgsmail.ru/imgpreview?key=http%3A//oboi.kards.qip.ru/images/wallpaper/03/df/57091%5F1280%5F1024.jpg&amp;mb=imgdb_preview_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323850" y="57324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 rot="680238">
            <a:off x="971550" y="44370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339975" y="3716338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24300" y="3644900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92725" y="3068638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27763" y="2060575"/>
            <a:ext cx="792162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667625" y="1773238"/>
            <a:ext cx="792163" cy="71913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885113" y="333375"/>
            <a:ext cx="790575" cy="71913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76600" y="3789363"/>
            <a:ext cx="574675" cy="503237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0577148">
            <a:off x="1771650" y="4032250"/>
            <a:ext cx="576263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186720">
            <a:off x="808831" y="5207794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297701">
            <a:off x="4787900" y="3716338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308074">
            <a:off x="5735638" y="254952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7088188" y="2141538"/>
            <a:ext cx="576262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895328">
            <a:off x="7900988" y="113347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лександра\AppData\Local\Temp\Rar$DI73.528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2636896" cy="13816408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1892720" y="692696"/>
            <a:ext cx="4134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Задание №7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2" name="Picture 4" descr="http://tavr-obrazovanie.ru/_ld/21/30461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5554697" cy="410445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7176" name="Picture 8" descr="http://go3.imgsmail.ru/imgpreview?key=http%3A//img.1tvrus.com/2009-08-24/fmt_73_06.jpg&amp;mb=imgdb_preview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844824"/>
            <a:ext cx="5853953" cy="438412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7178" name="Picture 10" descr="http://go1.imgsmail.ru/imgpreview?key=http%3A//muzon.org/uploads/posts/2010-07/muzon.org_gu.jpg&amp;mb=imgdb_preview_168"/>
          <p:cNvPicPr>
            <a:picLocks noChangeAspect="1" noChangeArrowheads="1"/>
          </p:cNvPicPr>
          <p:nvPr/>
        </p:nvPicPr>
        <p:blipFill>
          <a:blip r:embed="rId6" cstate="print"/>
          <a:srcRect t="13228" b="13228"/>
          <a:stretch>
            <a:fillRect/>
          </a:stretch>
        </p:blipFill>
        <p:spPr bwMode="auto">
          <a:xfrm>
            <a:off x="1259632" y="1844824"/>
            <a:ext cx="6228184" cy="458048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7186" name="Picture 18" descr="http://go2.imgsmail.ru/imgpreview?key=http%3A//static.kinokopilka.tv/system/images/screenshots/images/000/070/281/70281_original.jpg&amp;mb=imgdb_preview_6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772816"/>
            <a:ext cx="5904656" cy="476609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 descr="http://go2.imgsmail.ru/imgpreview?key=http%3A//www.stihi.ru/pics/2011/07/18/7347.jpg&amp;mb=imgdb_preview_1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3115" t="8504" r="23846" b="43465"/>
          <a:stretch>
            <a:fillRect/>
          </a:stretch>
        </p:blipFill>
        <p:spPr bwMode="auto">
          <a:xfrm>
            <a:off x="1116013" y="3644900"/>
            <a:ext cx="3384550" cy="2894013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7" name="Picture 5" descr="C:\Documents and Settings\1\Мои документы\Мои рисунки\грач.jpg"/>
          <p:cNvPicPr>
            <a:picLocks noChangeAspect="1" noChangeArrowheads="1"/>
          </p:cNvPicPr>
          <p:nvPr/>
        </p:nvPicPr>
        <p:blipFill>
          <a:blip r:embed="rId4" cstate="print"/>
          <a:srcRect t="5557"/>
          <a:stretch>
            <a:fillRect/>
          </a:stretch>
        </p:blipFill>
        <p:spPr bwMode="auto">
          <a:xfrm>
            <a:off x="4500563" y="0"/>
            <a:ext cx="3311525" cy="2773363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7" name="Picture 11" descr="http://go2.imgsmail.ru/imgpreview?key=http%3A//max-foto.info/sites/default/files/photos/sinica%5F9.jpg%3F1291575878&amp;mb=imgdb_preview_15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620713"/>
            <a:ext cx="3384550" cy="2736850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4108" name="Picture 12" descr="C:\Users\Александра\Pictures\Рисунок2.png"/>
          <p:cNvPicPr>
            <a:picLocks noChangeAspect="1" noChangeArrowheads="1"/>
          </p:cNvPicPr>
          <p:nvPr/>
        </p:nvPicPr>
        <p:blipFill>
          <a:blip r:embed="rId6" cstate="print"/>
          <a:srcRect l="4385" r="5849"/>
          <a:stretch>
            <a:fillRect/>
          </a:stretch>
        </p:blipFill>
        <p:spPr bwMode="auto">
          <a:xfrm>
            <a:off x="4787900" y="3141663"/>
            <a:ext cx="3313113" cy="2879725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go2.imgsmail.ru/imgpreview?key=http%3A//oboi.kards.qip.ru/images/wallpaper/03/df/57091%5F1280%5F1024.jpg&amp;mb=imgdb_preview_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323850" y="57324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 rot="680238">
            <a:off x="971550" y="44370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339975" y="3716338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24300" y="3644900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92725" y="3068638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27763" y="2060575"/>
            <a:ext cx="792162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667625" y="1773238"/>
            <a:ext cx="792163" cy="719137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885113" y="333375"/>
            <a:ext cx="790575" cy="71913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76600" y="3789363"/>
            <a:ext cx="574675" cy="503237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0577148">
            <a:off x="1771650" y="4032250"/>
            <a:ext cx="576263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186720">
            <a:off x="808831" y="5207794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297701">
            <a:off x="4787900" y="3716338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308074">
            <a:off x="5735638" y="254952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7088188" y="2141538"/>
            <a:ext cx="576262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895328">
            <a:off x="7900988" y="113347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лександра\AppData\Local\Temp\Rar$DI73.528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348864" cy="12348864"/>
          </a:xfrm>
          <a:prstGeom prst="rect">
            <a:avLst/>
          </a:prstGeom>
          <a:noFill/>
        </p:spPr>
      </p:pic>
      <p:pic>
        <p:nvPicPr>
          <p:cNvPr id="2" name="Рисунок 1" descr="http://go4.imgsmail.ru/imgpreview?key=http%3A//elenc.ru/uploads/posts/2009-04/1239911957_lastochki-malyshki.jpg&amp;mb=imgdb_preview_1415"/>
          <p:cNvPicPr/>
          <p:nvPr/>
        </p:nvPicPr>
        <p:blipFill>
          <a:blip r:embed="rId3" cstate="print"/>
          <a:srcRect l="7957" r="1989"/>
          <a:stretch>
            <a:fillRect/>
          </a:stretch>
        </p:blipFill>
        <p:spPr bwMode="auto">
          <a:xfrm>
            <a:off x="1331640" y="548680"/>
            <a:ext cx="4464496" cy="5760640"/>
          </a:xfrm>
          <a:prstGeom prst="rect">
            <a:avLst/>
          </a:prstGeom>
          <a:noFill/>
          <a:ln w="1270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go2.imgsmail.ru/imgpreview?key=http%3A//oboi.kards.qip.ru/images/wallpaper/03/df/57091%5F1280%5F1024.jpg&amp;mb=imgdb_preview_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323850" y="57324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 rot="680238">
            <a:off x="971550" y="4437063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339975" y="3716338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24300" y="3644900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92725" y="3068638"/>
            <a:ext cx="792163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27763" y="2060575"/>
            <a:ext cx="792162" cy="720725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667625" y="1773238"/>
            <a:ext cx="792163" cy="719137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885113" y="333375"/>
            <a:ext cx="790575" cy="719138"/>
          </a:xfrm>
          <a:prstGeom prst="flowChartConnector">
            <a:avLst/>
          </a:prstGeom>
          <a:solidFill>
            <a:srgbClr val="C00000"/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76600" y="3789363"/>
            <a:ext cx="574675" cy="503237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0577148">
            <a:off x="1771650" y="4032250"/>
            <a:ext cx="576263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186720">
            <a:off x="808831" y="5207794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297701">
            <a:off x="4787900" y="3716338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308074">
            <a:off x="5735638" y="254952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7088188" y="2141538"/>
            <a:ext cx="576262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895328">
            <a:off x="7900988" y="113347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4" name="Picture 2" descr="http://go4.imgsmail.ru/imgpreview?key=http%3A//st.gdefon.ru/wallpapers_original/wallpapers/427163_korzina_yabloki_frukty_trava_listya_2000x1649_%28www.GdeFon.ru%29.jpg&amp;mb=imgdb_preview_15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6585"/>
            <a:ext cx="9144000" cy="756458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http://go2.imgsmail.ru/imgpreview?key=http%3A//img1.liveinternet.ru/images/attach/c/2/66/207/66207438%5FScroll.jpg&amp;mb=imgdb_preview_93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0788" cy="6178550"/>
          </a:xfrm>
        </p:spPr>
        <p:txBody>
          <a:bodyPr/>
          <a:lstStyle/>
          <a:p>
            <a:pPr marL="796925"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 Здравствуйте, ребята и уважаемые взрослые! 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Пишут вам перелетные птицы. Мы уже много дней в пути, силы наши на исходе, а маршрут наш сложен и опасен. Помогите нам, пожалуйста, добраться до              теплых стран. 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Ваши пернатые друзья.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go2.imgsmail.ru/imgpreview?key=http%3A//oboi.kards.qip.ru/images/wallpaper/03/df/57091%5F1280%5F1024.jpg&amp;mb=imgdb_preview_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323850" y="5732463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 rot="680238">
            <a:off x="971550" y="4437063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339975" y="3716338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24300" y="3644900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92725" y="3068638"/>
            <a:ext cx="792163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27763" y="2060575"/>
            <a:ext cx="792162" cy="720725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667625" y="1773238"/>
            <a:ext cx="792163" cy="71913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885113" y="333375"/>
            <a:ext cx="790575" cy="719138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76600" y="3789363"/>
            <a:ext cx="574675" cy="503237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0577148">
            <a:off x="1771650" y="4032250"/>
            <a:ext cx="576263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186720">
            <a:off x="808831" y="5207794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297701">
            <a:off x="4787900" y="3716338"/>
            <a:ext cx="576263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308074">
            <a:off x="5735638" y="254952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7088188" y="2141538"/>
            <a:ext cx="576262" cy="504825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895328">
            <a:off x="7900988" y="1133475"/>
            <a:ext cx="576262" cy="503238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Александра\AppData\Local\Temp\Rar$DI73.528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4149064" cy="6858000"/>
          </a:xfrm>
          <a:noFill/>
        </p:spPr>
      </p:pic>
      <p:pic>
        <p:nvPicPr>
          <p:cNvPr id="10245" name="Picture 5" descr="http://go4.imgsmail.ru/imgpreview?key=http%3A//animals-wild.ru/uploads/1292184967%5F0%5F22101%5F812a9cbb%5Fxl.jpg&amp;mb=imgdb_preview_12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1340768"/>
            <a:ext cx="3991825" cy="511256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0"/>
            <a:ext cx="4471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№1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лександра\AppData\Local\Temp\Rar$DI73.528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-4861048" y="0"/>
            <a:ext cx="14005042" cy="6858000"/>
          </a:xfrm>
          <a:noFill/>
        </p:spPr>
      </p:pic>
      <p:pic>
        <p:nvPicPr>
          <p:cNvPr id="11273" name="Picture 9" descr="http://go4.imgsmail.ru/imgpreview?key=http%3A//www.animalsglobe.ru/wp-content/uploads/2011/10/%25D1%2581%25D0%25BA%25D0%25B2%25D0%25BE%25D1%2580%25D0%25B5%25D1%2586-1.jpg&amp;mb=imgdb_preview_220"/>
          <p:cNvPicPr>
            <a:picLocks noChangeAspect="1" noChangeArrowheads="1"/>
          </p:cNvPicPr>
          <p:nvPr/>
        </p:nvPicPr>
        <p:blipFill>
          <a:blip r:embed="rId4" cstate="print"/>
          <a:srcRect l="11811" r="26997"/>
          <a:stretch>
            <a:fillRect/>
          </a:stretch>
        </p:blipFill>
        <p:spPr bwMode="auto">
          <a:xfrm flipH="1">
            <a:off x="3923927" y="627878"/>
            <a:ext cx="4176464" cy="532140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лександра\AppData\Local\Temp\Rar$DI73.528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3927766" cy="6858000"/>
          </a:xfrm>
          <a:noFill/>
        </p:spPr>
      </p:pic>
      <p:pic>
        <p:nvPicPr>
          <p:cNvPr id="4" name="Picture 2" descr="D:\Каталог картинок\Домашние птицы\126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620688"/>
            <a:ext cx="5544616" cy="3627104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лександра\AppData\Local\Temp\Rar$DI73.528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-4140968" y="0"/>
            <a:ext cx="13284962" cy="6858000"/>
          </a:xfrm>
          <a:noFill/>
        </p:spPr>
      </p:pic>
      <p:pic>
        <p:nvPicPr>
          <p:cNvPr id="97284" name="Picture 4" descr="http://go3.imgsmail.ru/imgpreview?key=http%3A//www.ga-ga-ga.ru/images/gagaga/Landskaia%5F0.jpg&amp;mb=imgdb_preview_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5976" y="620688"/>
            <a:ext cx="3693900" cy="48965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52</Words>
  <Application>Microsoft Office PowerPoint</Application>
  <PresentationFormat>Экран (4:3)</PresentationFormat>
  <Paragraphs>29</Paragraphs>
  <Slides>33</Slides>
  <Notes>20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Речевой досуг </vt:lpstr>
      <vt:lpstr>      Скоро белые метели  Снег поднимут от земли, Улетают, улетают, улетели журавли. Не слыхать кукушки в роще, И скворечник опустел, Аист крыльями полощет, Улетает, улетел.</vt:lpstr>
      <vt:lpstr>Слайд 3</vt:lpstr>
      <vt:lpstr>   Здравствуйте, ребята и уважаемые взрослые!  Пишут вам перелетные птицы. Мы уже много дней в пути, силы наши на исходе, а маршрут наш сложен и опасен. Помогите нам, пожалуйста, добраться до              теплых стран.  Ваши пернатые друзья.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 силуэт Птицы</dc:title>
  <dc:creator>Admin</dc:creator>
  <cp:lastModifiedBy>Александра</cp:lastModifiedBy>
  <cp:revision>107</cp:revision>
  <dcterms:created xsi:type="dcterms:W3CDTF">2012-09-17T18:39:33Z</dcterms:created>
  <dcterms:modified xsi:type="dcterms:W3CDTF">2013-11-24T11:56:02Z</dcterms:modified>
</cp:coreProperties>
</file>