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5" r:id="rId3"/>
    <p:sldId id="276" r:id="rId4"/>
    <p:sldId id="279" r:id="rId5"/>
    <p:sldId id="278" r:id="rId6"/>
    <p:sldId id="282" r:id="rId7"/>
    <p:sldId id="283" r:id="rId8"/>
    <p:sldId id="260" r:id="rId9"/>
    <p:sldId id="284" r:id="rId10"/>
    <p:sldId id="285" r:id="rId11"/>
    <p:sldId id="286" r:id="rId12"/>
    <p:sldId id="27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Arial Unicode MS" pitchFamily="34" charset="-128"/>
            </a:endParaRPr>
          </a:p>
        </p:txBody>
      </p:sp>
      <p:sp>
        <p:nvSpPr>
          <p:cNvPr id="48131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Arial Unicode MS" pitchFamily="34" charset="-128"/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3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24D6DCE-D3B1-4684-8EC6-4B64946C9E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1A164-DD05-405A-AFC6-FE772FE68D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B32CA-7641-49E9-9E16-B33B31B0B1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BEADB-3D0D-48F0-BA27-8D96987A21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697AE-8A17-4863-AD58-68F3B6C6E6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47E60-A890-4C4E-BC79-FCE835FE33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0A6E6-9EF2-45E7-9BE3-E9F69CA1EC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41C40-7704-436A-A1A2-7C8A826C40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FBF88-418B-43DA-B1AB-E11E943A15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312BB-7014-421A-82CB-AFD93CB081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3C490-68EE-4F18-BA75-A3D567FB13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900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119FC7A7-8CD2-4FF1-8CD9-F552E19550D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4711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4711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Arial Unicode MS" pitchFamily="34" charset="-128"/>
              </a:endParaRPr>
            </a:p>
          </p:txBody>
        </p:sp>
        <p:sp>
          <p:nvSpPr>
            <p:cNvPr id="4711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advTm="5900">
    <p:strips/>
  </p:transition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3800" y="1341438"/>
            <a:ext cx="3671888" cy="2016125"/>
          </a:xfrm>
        </p:spPr>
        <p:txBody>
          <a:bodyPr/>
          <a:lstStyle/>
          <a:p>
            <a:r>
              <a:rPr lang="ru-RU" sz="4400" dirty="0" smtClean="0"/>
              <a:t>Д</a:t>
            </a:r>
            <a:r>
              <a:rPr lang="ru-RU" sz="4000" dirty="0" smtClean="0"/>
              <a:t>ень</a:t>
            </a:r>
            <a:br>
              <a:rPr lang="ru-RU" sz="4000" dirty="0" smtClean="0"/>
            </a:br>
            <a:r>
              <a:rPr lang="ru-RU" sz="4000" dirty="0" smtClean="0"/>
              <a:t>Защитника </a:t>
            </a:r>
            <a:r>
              <a:rPr lang="ru-RU" sz="4000" dirty="0"/>
              <a:t>Отечества!</a:t>
            </a:r>
            <a:endParaRPr lang="ru-RU" sz="4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47864" y="4581128"/>
            <a:ext cx="5145088" cy="1223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 smtClean="0"/>
              <a:t>Выполнила: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у</a:t>
            </a:r>
            <a:r>
              <a:rPr lang="ru-RU" sz="2000" dirty="0" smtClean="0"/>
              <a:t>читель-логопед </a:t>
            </a:r>
          </a:p>
          <a:p>
            <a:pPr>
              <a:lnSpc>
                <a:spcPct val="80000"/>
              </a:lnSpc>
            </a:pPr>
            <a:r>
              <a:rPr lang="ru-RU" sz="2000" dirty="0" err="1" smtClean="0"/>
              <a:t>Булина</a:t>
            </a:r>
            <a:r>
              <a:rPr lang="ru-RU" sz="2000" dirty="0" smtClean="0"/>
              <a:t> Татьяна Ивановна</a:t>
            </a:r>
            <a:endParaRPr lang="ru-RU" sz="2000" dirty="0"/>
          </a:p>
        </p:txBody>
      </p:sp>
      <p:pic>
        <p:nvPicPr>
          <p:cNvPr id="8" name="Рисунок 7" descr="23-февра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3256906" cy="4221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0670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4091947" cy="3068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03648" y="3573016"/>
            <a:ext cx="21852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Пасевин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А.А.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6630" y="1124744"/>
            <a:ext cx="3516519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932040" y="5733256"/>
            <a:ext cx="36004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Кубак</a:t>
            </a:r>
            <a:r>
              <a:rPr lang="ru-RU" sz="24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А.В.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9703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2703" y="692696"/>
            <a:ext cx="26404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Награды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Рисунок 2" descr="DSC09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276872"/>
            <a:ext cx="3389095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SC099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4437111"/>
            <a:ext cx="1368152" cy="1824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9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76256" y="404664"/>
            <a:ext cx="1667677" cy="1250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99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1844824"/>
            <a:ext cx="1401620" cy="1868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991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996952"/>
            <a:ext cx="1545636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9141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84784"/>
            <a:ext cx="415345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492896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Спешу поздравить от души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 Днём Армии и Флота!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Защитой Родины служить —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Хорошая работа!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10498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15888"/>
            <a:ext cx="8445500" cy="1530350"/>
          </a:xfrm>
          <a:noFill/>
          <a:ln/>
        </p:spPr>
      </p:pic>
      <p:pic>
        <p:nvPicPr>
          <p:cNvPr id="13316" name="Picture 4" descr="Способна ли будет российская армия 2020 года защитить страну? Русский Париж. Блог Андрея Никит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564904"/>
            <a:ext cx="3730625" cy="5759450"/>
          </a:xfrm>
          <a:prstGeom prst="rect">
            <a:avLst/>
          </a:prstGeom>
          <a:noFill/>
        </p:spPr>
      </p:pic>
      <p:pic>
        <p:nvPicPr>
          <p:cNvPr id="13314" name="Picture 2" descr="Russian army - Все о мебел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844824"/>
            <a:ext cx="3695700" cy="5461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0717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404813"/>
            <a:ext cx="7696200" cy="1133475"/>
          </a:xfrm>
          <a:noFill/>
          <a:ln/>
        </p:spPr>
      </p:pic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557338"/>
            <a:ext cx="3600450" cy="234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ОТСТУПЛЕНИЕ РУССКОЙ АРМИИ - ГЕРОИ ВОЙНЫ 1812 ГОДА - ПОЗНАЕМ МИР ВМЕСТЕ - ШКОЛЬНЫЕ ДИСЦИПЛИНЫ В ТАБЛИЦАХ - ЗА ПАРТО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557338"/>
            <a:ext cx="3744913" cy="237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6" name="Picture 8" descr="imgpreview (3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4076700"/>
            <a:ext cx="3889375" cy="258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Войска Восточного военного округа приведут в полную боевую готовность ночью : Псковская Лента Новостей / ПЛ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4076700"/>
            <a:ext cx="3557587" cy="2624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0904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276872"/>
            <a:ext cx="7986713" cy="4038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23 февраля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это 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День Защитника Отечества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И каждый мужчина, будь он морским офицером или программистом, бизнесменом или полицейским, ученым или фермером - Защитник.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23 февраля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это День Защитника своего Отечества, своей семьи.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23 февраля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это День настоящего мужчины.</a:t>
            </a:r>
          </a:p>
        </p:txBody>
      </p:sp>
      <p:pic>
        <p:nvPicPr>
          <p:cNvPr id="5" name="Рисунок 4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60648"/>
            <a:ext cx="813690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2215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05000"/>
            <a:ext cx="4065587" cy="4038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Названия этого праздника:</a:t>
            </a:r>
          </a:p>
          <a:p>
            <a:pPr algn="ctr">
              <a:buFont typeface="Wingdings" pitchFamily="2" charset="2"/>
              <a:buNone/>
            </a:pP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</a:t>
            </a:r>
            <a:r>
              <a:rPr lang="ru-RU" sz="2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День Советской Армии;</a:t>
            </a:r>
            <a:b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День рождения Красной армии;</a:t>
            </a:r>
            <a:b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День рождения вооруженных сил и </a:t>
            </a:r>
            <a:r>
              <a:rPr lang="ru-RU" sz="21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военно</a:t>
            </a: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морского флота.</a:t>
            </a:r>
          </a:p>
          <a:p>
            <a:pPr>
              <a:buFont typeface="Wingdings" pitchFamily="2" charset="2"/>
              <a:buNone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    Сейчас этот праздник называется </a:t>
            </a:r>
            <a:r>
              <a:rPr lang="ru-RU" sz="21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Днем Защитника Отечества</a:t>
            </a:r>
            <a:r>
              <a:rPr lang="ru-RU" sz="2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…</a:t>
            </a:r>
          </a:p>
          <a:p>
            <a:pPr>
              <a:buFont typeface="Wingdings" pitchFamily="2" charset="2"/>
              <a:buNone/>
            </a:pPr>
            <a:endParaRPr lang="ru-RU" sz="21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</a:p>
        </p:txBody>
      </p:sp>
      <p:sp>
        <p:nvSpPr>
          <p:cNvPr id="55306" name="Rectangle 10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</a:p>
          <a:p>
            <a:pPr>
              <a:buFont typeface="Wingdings" pitchFamily="2" charset="2"/>
              <a:buNone/>
            </a:pPr>
            <a:endParaRPr lang="ru-RU" sz="21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  <a:endParaRPr lang="ru-RU" sz="2300" dirty="0"/>
          </a:p>
        </p:txBody>
      </p:sp>
      <p:pic>
        <p:nvPicPr>
          <p:cNvPr id="55300" name="Picture 4" descr="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276872"/>
            <a:ext cx="4030663" cy="3024187"/>
          </a:xfrm>
          <a:prstGeom prst="rect">
            <a:avLst/>
          </a:prstGeom>
          <a:noFill/>
        </p:spPr>
      </p:pic>
    </p:spTree>
  </p:cSld>
  <p:clrMapOvr>
    <a:masterClrMapping/>
  </p:clrMapOvr>
  <p:transition advTm="10920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99377" y="764704"/>
            <a:ext cx="6783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Кто нас защищает?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" name="Рисунок 5" descr="big1113821_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3060036" cy="2016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hernyshov0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844824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Танкисты-в-танк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077072"/>
            <a:ext cx="414766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1528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75521428_2012-08-02-8911-406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764704"/>
            <a:ext cx="550116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z_d_vois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573016"/>
            <a:ext cx="3665984" cy="268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rady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2920" y="1124744"/>
            <a:ext cx="2963310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5132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200" dirty="0"/>
              <a:t>	</a:t>
            </a:r>
            <a:endParaRPr lang="ru-RU" sz="2200" dirty="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764704"/>
            <a:ext cx="77048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Папы - солдаты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 descr="DSC099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2347152" cy="2822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6693" y="4653136"/>
            <a:ext cx="23719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Гарькуша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О.И.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Рисунок 6" descr="DSC09945 - копия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924944"/>
            <a:ext cx="258549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288619" y="5301208"/>
            <a:ext cx="23487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Илюшкин И.А.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9" name="Рисунок 8" descr="DSC09945 -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844824"/>
            <a:ext cx="261501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251492" y="4653136"/>
            <a:ext cx="21836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Пасевин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И.А.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4477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836712"/>
            <a:ext cx="77048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Гордость станицы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 descr="DSC09890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2371501" cy="299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5157192"/>
            <a:ext cx="230425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Стрюк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А.Г.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Рисунок 6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276872"/>
            <a:ext cx="3035829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987824" y="4581128"/>
            <a:ext cx="30243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Гордиенко А.С.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9" name="Рисунок 8" descr="image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772816"/>
            <a:ext cx="243027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444208" y="5589240"/>
            <a:ext cx="244827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Огиенко С.Н.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202">
    <p:strip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177</TotalTime>
  <Words>54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Студия</vt:lpstr>
      <vt:lpstr>День Защитника Отечества!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Защитника Отечества!</dc:title>
  <dc:creator>Регина</dc:creator>
  <cp:lastModifiedBy>Пользователь</cp:lastModifiedBy>
  <cp:revision>23</cp:revision>
  <dcterms:created xsi:type="dcterms:W3CDTF">2015-02-15T11:05:41Z</dcterms:created>
  <dcterms:modified xsi:type="dcterms:W3CDTF">2015-02-19T17:43:29Z</dcterms:modified>
</cp:coreProperties>
</file>