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EA2B-42F2-466D-BFD1-EC4DFCB73D8C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31F0-FAB7-417F-BB40-927699FD97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04" y="428596"/>
            <a:ext cx="6000768" cy="81439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</a:t>
            </a:r>
          </a:p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normalizeH="0" baseline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normalizeH="0" baseline="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Чистоговорка</a:t>
            </a:r>
            <a:r>
              <a:rPr kumimoji="0" lang="ru-RU" sz="1400" b="1" i="1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— это малый жанр фольклора</a:t>
            </a:r>
          </a:p>
          <a:p>
            <a:pPr marR="0" lvl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normalizeH="0" baseline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Народно - поэтическая шутка, которая заключается в умышленном подборе слов, трудных для правильной артикуляции при быстром и многократном повторении.</a:t>
            </a:r>
            <a:b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400" i="0" u="none" strike="noStrike" normalizeH="0" baseline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Чистоговорки</a:t>
            </a: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используются для развития чёткой дикции у детей. Также </a:t>
            </a:r>
            <a:r>
              <a:rPr kumimoji="0" lang="ru-RU" sz="1400" i="0" u="none" strike="noStrike" normalizeH="0" baseline="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чистоговорки</a:t>
            </a: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помогают развить у детей фонематический слух, грамматику, словарь и связную речь.</a:t>
            </a:r>
            <a:b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i="0" u="none" strike="noStrike" normalizeH="0" baseline="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Чистоговорки</a:t>
            </a: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используются для отработки и закрепления трудных звуков в речи, поэтому их следует использовать только тогда, когда ребенок уже может произносить правильно основной звук. </a:t>
            </a:r>
          </a:p>
          <a:p>
            <a:pPr marR="0" lvl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Разучивая </a:t>
            </a:r>
            <a:r>
              <a:rPr kumimoji="0" lang="ru-RU" sz="1400" i="0" u="none" strike="noStrike" normalizeH="0" baseline="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чистоговорки</a:t>
            </a: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 ребенком старайтесь, чтобы произношение звуков было чистым, делайте это не торопясь. </a:t>
            </a:r>
          </a:p>
          <a:p>
            <a:pPr marR="0" lvl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normalizeH="0" baseline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автоматизации звука, развития артикуляционной моторики, выразительности речи рекомендуется произносить </a:t>
            </a:r>
            <a:r>
              <a:rPr kumimoji="0" lang="ru-RU" sz="1400" i="0" u="none" strike="noStrike" normalizeH="0" baseline="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чистоговорку</a:t>
            </a:r>
            <a:r>
              <a:rPr kumimoji="0" lang="ru-RU" sz="1400" i="0" u="none" strike="noStrike" normalizeH="0" baseline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несколько раз, выполняя при этом разные задания - произносить ее тихо, громко, с разными интонациями.</a:t>
            </a:r>
            <a:endParaRPr kumimoji="0" lang="ru-RU" sz="1400" i="0" u="none" strike="noStrike" normalizeH="0" baseline="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rcRect l="2461" t="2343" r="2461" b="3906"/>
          <a:stretch>
            <a:fillRect/>
          </a:stretch>
        </p:blipFill>
        <p:spPr>
          <a:xfrm>
            <a:off x="1" y="0"/>
            <a:ext cx="675679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rcRect l="1356" t="3125" r="2461" b="3906"/>
          <a:stretch>
            <a:fillRect/>
          </a:stretch>
        </p:blipFill>
        <p:spPr>
          <a:xfrm>
            <a:off x="0" y="0"/>
            <a:ext cx="676195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rcRect l="2461" t="2343" r="3567" b="3906"/>
          <a:stretch>
            <a:fillRect/>
          </a:stretch>
        </p:blipFill>
        <p:spPr>
          <a:xfrm>
            <a:off x="0" y="1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2015-02-25T16:05:20Z</dcterms:created>
  <dcterms:modified xsi:type="dcterms:W3CDTF">2015-02-25T16:14:31Z</dcterms:modified>
</cp:coreProperties>
</file>