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0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7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1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6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7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3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9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3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2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8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DAE4-6A44-4A77-8EF7-7532A589D748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A934-92AE-4D2F-94B5-C2416EABE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8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1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0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6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8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0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4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9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8740"/>
            <a:ext cx="9132346" cy="68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8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5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7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7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6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</cp:revision>
  <dcterms:created xsi:type="dcterms:W3CDTF">2014-12-21T16:52:45Z</dcterms:created>
  <dcterms:modified xsi:type="dcterms:W3CDTF">2014-12-21T17:03:52Z</dcterms:modified>
</cp:coreProperties>
</file>