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4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12721BB-C49D-4A62-A77B-8A4B2DC78984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FE87F06-4310-4BCE-9921-9BA9ED026E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721BB-C49D-4A62-A77B-8A4B2DC78984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7F06-4310-4BCE-9921-9BA9ED026E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721BB-C49D-4A62-A77B-8A4B2DC78984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7F06-4310-4BCE-9921-9BA9ED026E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2721BB-C49D-4A62-A77B-8A4B2DC78984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FE87F06-4310-4BCE-9921-9BA9ED026E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12721BB-C49D-4A62-A77B-8A4B2DC78984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FE87F06-4310-4BCE-9921-9BA9ED026E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721BB-C49D-4A62-A77B-8A4B2DC78984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7F06-4310-4BCE-9921-9BA9ED026E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721BB-C49D-4A62-A77B-8A4B2DC78984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7F06-4310-4BCE-9921-9BA9ED026E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12721BB-C49D-4A62-A77B-8A4B2DC78984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FE87F06-4310-4BCE-9921-9BA9ED026E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721BB-C49D-4A62-A77B-8A4B2DC78984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7F06-4310-4BCE-9921-9BA9ED026E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2721BB-C49D-4A62-A77B-8A4B2DC78984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FE87F06-4310-4BCE-9921-9BA9ED026E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12721BB-C49D-4A62-A77B-8A4B2DC78984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FE87F06-4310-4BCE-9921-9BA9ED026E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12721BB-C49D-4A62-A77B-8A4B2DC78984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FE87F06-4310-4BCE-9921-9BA9ED026E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9" y="500040"/>
          <a:ext cx="8215363" cy="55007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1951"/>
                <a:gridCol w="631951"/>
                <a:gridCol w="631951"/>
                <a:gridCol w="631951"/>
                <a:gridCol w="631951"/>
                <a:gridCol w="631951"/>
                <a:gridCol w="631951"/>
                <a:gridCol w="631951"/>
                <a:gridCol w="631951"/>
                <a:gridCol w="631951"/>
                <a:gridCol w="631951"/>
                <a:gridCol w="631951"/>
                <a:gridCol w="631951"/>
              </a:tblGrid>
              <a:tr h="687591">
                <a:tc gridSpan="6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591">
                <a:tc grid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591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87591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87591">
                <a:tc gridSpan="6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591"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87591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8759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86248" y="64291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Б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57752" y="64291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500694" y="64291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З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072198" y="642918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И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786578" y="64291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Л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7358082" y="64291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И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8001024" y="64291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643306" y="135729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Д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86248" y="135729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У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4857752" y="135729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5500694" y="135729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Е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6143636" y="135729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М</a:t>
            </a:r>
            <a:endParaRPr lang="ru-R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6786578" y="135729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7500958" y="135729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4286248" y="207167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</a:t>
            </a:r>
            <a:endParaRPr lang="ru-RU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4286248" y="278605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4286248" y="342900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Т</a:t>
            </a:r>
            <a:endParaRPr lang="ru-RU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4214810" y="407194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И</a:t>
            </a:r>
            <a:endParaRPr lang="ru-RU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4286248" y="478632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</a:t>
            </a:r>
            <a:endParaRPr lang="ru-RU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4286248" y="550070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</a:t>
            </a:r>
            <a:endParaRPr lang="ru-RU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2428860" y="207167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</a:t>
            </a:r>
            <a:endParaRPr lang="ru-RU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3714744" y="207167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Е</a:t>
            </a:r>
            <a:endParaRPr lang="ru-RU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3071802" y="207167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Ь</a:t>
            </a:r>
            <a:endParaRPr lang="ru-RU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4857752" y="207167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</a:t>
            </a:r>
            <a:endParaRPr lang="ru-RU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2428860" y="278605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</a:t>
            </a:r>
            <a:endParaRPr lang="ru-RU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3071802" y="278605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3643306" y="278605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</a:t>
            </a:r>
            <a:endParaRPr lang="ru-RU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4857752" y="278605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Б</a:t>
            </a:r>
            <a:endParaRPr lang="ru-RU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5572132" y="278605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6215074" y="278605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</a:t>
            </a:r>
            <a:endParaRPr lang="ru-RU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4857752" y="342900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</a:t>
            </a:r>
            <a:endParaRPr lang="ru-RU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5572132" y="342900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</a:t>
            </a:r>
            <a:endParaRPr lang="ru-RU" sz="2800" dirty="0"/>
          </a:p>
        </p:txBody>
      </p:sp>
      <p:sp>
        <p:nvSpPr>
          <p:cNvPr id="37" name="TextBox 36"/>
          <p:cNvSpPr txBox="1"/>
          <p:nvPr/>
        </p:nvSpPr>
        <p:spPr>
          <a:xfrm>
            <a:off x="6215074" y="342900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Т</a:t>
            </a:r>
            <a:endParaRPr lang="ru-RU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6786578" y="342900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И</a:t>
            </a:r>
            <a:endParaRPr lang="ru-RU" sz="2800" dirty="0"/>
          </a:p>
        </p:txBody>
      </p:sp>
      <p:sp>
        <p:nvSpPr>
          <p:cNvPr id="39" name="TextBox 38"/>
          <p:cNvSpPr txBox="1"/>
          <p:nvPr/>
        </p:nvSpPr>
        <p:spPr>
          <a:xfrm>
            <a:off x="7429520" y="342900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Л</a:t>
            </a:r>
            <a:endParaRPr lang="ru-RU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8001024" y="342900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41" name="TextBox 40"/>
          <p:cNvSpPr txBox="1"/>
          <p:nvPr/>
        </p:nvSpPr>
        <p:spPr>
          <a:xfrm>
            <a:off x="3000364" y="407194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3643306" y="407194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Л</a:t>
            </a:r>
            <a:endParaRPr lang="ru-RU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4857752" y="407194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</a:t>
            </a:r>
            <a:endParaRPr lang="ru-RU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5500694" y="407194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45" name="TextBox 44"/>
          <p:cNvSpPr txBox="1"/>
          <p:nvPr/>
        </p:nvSpPr>
        <p:spPr>
          <a:xfrm>
            <a:off x="428596" y="478632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М</a:t>
            </a:r>
            <a:endParaRPr lang="ru-RU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1142976" y="478632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47" name="TextBox 46"/>
          <p:cNvSpPr txBox="1"/>
          <p:nvPr/>
        </p:nvSpPr>
        <p:spPr>
          <a:xfrm>
            <a:off x="1785918" y="478632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Л</a:t>
            </a:r>
            <a:endParaRPr lang="ru-RU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2357422" y="478632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Ь</a:t>
            </a:r>
            <a:endParaRPr lang="ru-RU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3000364" y="478632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</a:t>
            </a:r>
            <a:endParaRPr lang="ru-RU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3643306" y="478632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И</a:t>
            </a:r>
            <a:endParaRPr lang="ru-RU" sz="2800" dirty="0"/>
          </a:p>
        </p:txBody>
      </p:sp>
      <p:sp>
        <p:nvSpPr>
          <p:cNvPr id="51" name="TextBox 50"/>
          <p:cNvSpPr txBox="1"/>
          <p:nvPr/>
        </p:nvSpPr>
        <p:spPr>
          <a:xfrm>
            <a:off x="4929190" y="478632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52" name="TextBox 51"/>
          <p:cNvSpPr txBox="1"/>
          <p:nvPr/>
        </p:nvSpPr>
        <p:spPr>
          <a:xfrm>
            <a:off x="1142976" y="550070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1857356" y="550070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</a:t>
            </a:r>
            <a:endParaRPr lang="ru-RU" sz="2800" dirty="0"/>
          </a:p>
        </p:txBody>
      </p:sp>
      <p:sp>
        <p:nvSpPr>
          <p:cNvPr id="54" name="TextBox 53"/>
          <p:cNvSpPr txBox="1"/>
          <p:nvPr/>
        </p:nvSpPr>
        <p:spPr>
          <a:xfrm>
            <a:off x="2357422" y="550070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Т</a:t>
            </a:r>
            <a:endParaRPr lang="ru-RU" sz="2800" dirty="0"/>
          </a:p>
        </p:txBody>
      </p:sp>
      <p:sp>
        <p:nvSpPr>
          <p:cNvPr id="55" name="TextBox 54"/>
          <p:cNvSpPr txBox="1"/>
          <p:nvPr/>
        </p:nvSpPr>
        <p:spPr>
          <a:xfrm>
            <a:off x="3000364" y="550070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Е</a:t>
            </a:r>
            <a:endParaRPr lang="ru-RU" sz="2800" dirty="0"/>
          </a:p>
        </p:txBody>
      </p:sp>
      <p:sp>
        <p:nvSpPr>
          <p:cNvPr id="56" name="TextBox 55"/>
          <p:cNvSpPr txBox="1"/>
          <p:nvPr/>
        </p:nvSpPr>
        <p:spPr>
          <a:xfrm>
            <a:off x="3643306" y="550070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М</a:t>
            </a:r>
            <a:endParaRPr lang="ru-RU" sz="2800" dirty="0"/>
          </a:p>
        </p:txBody>
      </p:sp>
      <p:sp>
        <p:nvSpPr>
          <p:cNvPr id="57" name="TextBox 56"/>
          <p:cNvSpPr txBox="1"/>
          <p:nvPr/>
        </p:nvSpPr>
        <p:spPr>
          <a:xfrm>
            <a:off x="4857752" y="550070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"/>
                            </p:stCondLst>
                            <p:childTnLst>
                              <p:par>
                                <p:cTn id="9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500"/>
                            </p:stCondLst>
                            <p:childTnLst>
                              <p:par>
                                <p:cTn id="12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000"/>
                            </p:stCondLst>
                            <p:childTnLst>
                              <p:par>
                                <p:cTn id="14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500"/>
                            </p:stCondLst>
                            <p:childTnLst>
                              <p:par>
                                <p:cTn id="15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000"/>
                            </p:stCondLst>
                            <p:childTnLst>
                              <p:par>
                                <p:cTn id="15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500"/>
                            </p:stCondLst>
                            <p:childTnLst>
                              <p:par>
                                <p:cTn id="16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3000"/>
                            </p:stCondLst>
                            <p:childTnLst>
                              <p:par>
                                <p:cTn id="16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500"/>
                            </p:stCondLst>
                            <p:childTnLst>
                              <p:par>
                                <p:cTn id="18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000"/>
                            </p:stCondLst>
                            <p:childTnLst>
                              <p:par>
                                <p:cTn id="18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500"/>
                            </p:stCondLst>
                            <p:childTnLst>
                              <p:par>
                                <p:cTn id="19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2000"/>
                            </p:stCondLst>
                            <p:childTnLst>
                              <p:par>
                                <p:cTn id="19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500"/>
                            </p:stCondLst>
                            <p:childTnLst>
                              <p:par>
                                <p:cTn id="20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1500"/>
                            </p:stCondLst>
                            <p:childTnLst>
                              <p:par>
                                <p:cTn id="2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3000"/>
                            </p:stCondLst>
                            <p:childTnLst>
                              <p:par>
                                <p:cTn id="2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3500"/>
                            </p:stCondLst>
                            <p:childTnLst>
                              <p:par>
                                <p:cTn id="2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500"/>
                            </p:stCondLst>
                            <p:childTnLst>
                              <p:par>
                                <p:cTn id="2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1000"/>
                            </p:stCondLst>
                            <p:childTnLst>
                              <p:par>
                                <p:cTn id="2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1500"/>
                            </p:stCondLst>
                            <p:childTnLst>
                              <p:par>
                                <p:cTn id="2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2000"/>
                            </p:stCondLst>
                            <p:childTnLst>
                              <p:par>
                                <p:cTn id="26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2500"/>
                            </p:stCondLst>
                            <p:childTnLst>
                              <p:par>
                                <p:cTn id="26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3000"/>
                            </p:stCondLst>
                            <p:childTnLst>
                              <p:par>
                                <p:cTn id="27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2285992"/>
            <a:ext cx="257176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dirty="0" smtClean="0"/>
              <a:t>ТИ</a:t>
            </a:r>
            <a:endParaRPr lang="ru-RU" sz="2400" dirty="0"/>
          </a:p>
        </p:txBody>
      </p:sp>
      <p:pic>
        <p:nvPicPr>
          <p:cNvPr id="1026" name="Picture 2" descr="C:\Users\лёха\Desktop\v_barnaule_izgotovyat_grib_s_shlyapoy_okolo_dvuh_metrov_v_diamet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000240"/>
            <a:ext cx="3787769" cy="255777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858016" y="714356"/>
            <a:ext cx="150019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600" b="1" dirty="0" smtClean="0"/>
              <a:t>,,</a:t>
            </a:r>
            <a:endParaRPr lang="ru-RU" sz="166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лёха\Desktop\5-02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928670"/>
            <a:ext cx="7599818" cy="471490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643050"/>
            <a:ext cx="4143404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900" dirty="0" smtClean="0"/>
              <a:t>БА</a:t>
            </a:r>
            <a:endParaRPr lang="ru-RU" sz="23900" dirty="0"/>
          </a:p>
        </p:txBody>
      </p:sp>
      <p:pic>
        <p:nvPicPr>
          <p:cNvPr id="5122" name="Picture 2" descr="C:\Users\лёха\Downloads\65d84d0e1e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500042"/>
            <a:ext cx="4489470" cy="581254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лёха\Desktop\MallardDuck_10-Floating-OnLak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2071678"/>
            <a:ext cx="5006220" cy="335758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4282" y="785794"/>
            <a:ext cx="3786214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700" dirty="0" err="1" smtClean="0"/>
              <a:t>ш</a:t>
            </a:r>
            <a:endParaRPr lang="ru-RU" sz="287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лёха\Desktop\monday-february-75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714488"/>
            <a:ext cx="4642653" cy="380842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1785926"/>
            <a:ext cx="207170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900" dirty="0" smtClean="0"/>
              <a:t>А</a:t>
            </a:r>
            <a:endParaRPr lang="ru-RU" sz="96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16" y="1857364"/>
            <a:ext cx="128588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900" dirty="0" smtClean="0"/>
              <a:t>К</a:t>
            </a:r>
            <a:endParaRPr lang="ru-RU" sz="96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178627" y="2536025"/>
            <a:ext cx="2786082" cy="200026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85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385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385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385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85" decel="100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385" decel="100000"/>
                                        <p:tgtEl>
                                          <p:spTgt spid="61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385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385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85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385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385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385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лёха\Downloads\1276115825_f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857364"/>
            <a:ext cx="4954584" cy="29727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0"/>
            <a:ext cx="285752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900" b="1" dirty="0" smtClean="0"/>
              <a:t>,,</a:t>
            </a:r>
            <a:endParaRPr lang="ru-RU" sz="239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93</TotalTime>
  <Words>69</Words>
  <Application>Microsoft Office PowerPoint</Application>
  <PresentationFormat>Экран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лёха</dc:creator>
  <cp:lastModifiedBy>лёха</cp:lastModifiedBy>
  <cp:revision>11</cp:revision>
  <dcterms:created xsi:type="dcterms:W3CDTF">2014-12-12T17:33:56Z</dcterms:created>
  <dcterms:modified xsi:type="dcterms:W3CDTF">2014-12-13T06:50:46Z</dcterms:modified>
</cp:coreProperties>
</file>