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4E72-9927-4611-84F5-BDBF2C927369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EA2D-A9F7-44AC-B30F-6CDBC00EF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4E72-9927-4611-84F5-BDBF2C927369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EA2D-A9F7-44AC-B30F-6CDBC00EF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4E72-9927-4611-84F5-BDBF2C927369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EA2D-A9F7-44AC-B30F-6CDBC00EF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4E72-9927-4611-84F5-BDBF2C927369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EA2D-A9F7-44AC-B30F-6CDBC00EF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4E72-9927-4611-84F5-BDBF2C927369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EA2D-A9F7-44AC-B30F-6CDBC00EF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4E72-9927-4611-84F5-BDBF2C927369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EA2D-A9F7-44AC-B30F-6CDBC00EF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4E72-9927-4611-84F5-BDBF2C927369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EA2D-A9F7-44AC-B30F-6CDBC00EF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4E72-9927-4611-84F5-BDBF2C927369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EA2D-A9F7-44AC-B30F-6CDBC00EF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4E72-9927-4611-84F5-BDBF2C927369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EA2D-A9F7-44AC-B30F-6CDBC00EF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4E72-9927-4611-84F5-BDBF2C927369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EA2D-A9F7-44AC-B30F-6CDBC00EF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D4E72-9927-4611-84F5-BDBF2C927369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EA2D-A9F7-44AC-B30F-6CDBC00EF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D4E72-9927-4611-84F5-BDBF2C927369}" type="datetimeFigureOut">
              <a:rPr lang="ru-RU" smtClean="0"/>
              <a:pPr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2EA2D-A9F7-44AC-B30F-6CDBC00EF8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44;&#1086;&#1085;&#1094;&#1086;&#1074;&#1072;%20&#1044;&#1086;&#1096;&#1082;&#1086;&#1083;&#1100;&#1085;&#1086;&#1077;%20&#1052;&#1041;&#1044;&#1054;&#1059;%20&#8470;4%20&#1087;.&#1040;&#1076;&#1072;&#1084;&#1086;&#1074;&#1082;&#1072;%20&#1040;&#1076;&#1072;&#1084;&#1086;&#1074;&#1089;&#1082;&#1080;&#1081;%20&#1088;&#1072;&#1081;&#1086;&#1085;\&#1087;&#1088;&#1077;&#1079;&#1077;&#1085;&#1090;&#1072;&#1094;&#1080;&#1103;%20&#1082;%20&#1079;&#1072;&#1085;&#1103;&#1090;&#1080;&#1102;\1.wma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F:\&#1044;&#1086;&#1085;&#1094;&#1086;&#1074;&#1072;%20&#1044;&#1086;&#1096;&#1082;&#1086;&#1083;&#1100;&#1085;&#1086;&#1077;%20&#1052;&#1041;&#1044;&#1054;&#1059;%20&#8470;4%20&#1087;.&#1040;&#1076;&#1072;&#1084;&#1086;&#1074;&#1082;&#1072;%20&#1040;&#1076;&#1072;&#1084;&#1086;&#1074;&#1089;&#1082;&#1080;&#1081;%20&#1088;&#1072;&#1081;&#1086;&#1085;\&#1087;&#1088;&#1077;&#1079;&#1077;&#1085;&#1090;&#1072;&#1094;&#1080;&#1103;%20&#1082;%20&#1079;&#1072;&#1085;&#1103;&#1090;&#1080;&#1102;\2.wma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44;&#1086;&#1085;&#1094;&#1086;&#1074;&#1072;%20&#1044;&#1086;&#1096;&#1082;&#1086;&#1083;&#1100;&#1085;&#1086;&#1077;%20&#1052;&#1041;&#1044;&#1054;&#1059;%20&#8470;4%20&#1087;.&#1040;&#1076;&#1072;&#1084;&#1086;&#1074;&#1082;&#1072;%20&#1040;&#1076;&#1072;&#1084;&#1086;&#1074;&#1089;&#1082;&#1080;&#1081;%20&#1088;&#1072;&#1081;&#1086;&#1085;\&#1087;&#1088;&#1077;&#1079;&#1077;&#1085;&#1090;&#1072;&#1094;&#1080;&#1103;%20&#1082;%20&#1079;&#1072;&#1085;&#1103;&#1090;&#1080;&#1102;\3.wma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44;&#1086;&#1085;&#1094;&#1086;&#1074;&#1072;%20&#1044;&#1086;&#1096;&#1082;&#1086;&#1083;&#1100;&#1085;&#1086;&#1077;%20&#1052;&#1041;&#1044;&#1054;&#1059;%20&#8470;4%20&#1087;.&#1040;&#1076;&#1072;&#1084;&#1086;&#1074;&#1082;&#1072;%20&#1040;&#1076;&#1072;&#1084;&#1086;&#1074;&#1089;&#1082;&#1080;&#1081;%20&#1088;&#1072;&#1081;&#1086;&#1085;\&#1087;&#1088;&#1077;&#1079;&#1077;&#1085;&#1090;&#1072;&#1094;&#1080;&#1103;%20&#1082;%20&#1079;&#1072;&#1085;&#1103;&#1090;&#1080;&#1102;\4.wma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44;&#1086;&#1085;&#1094;&#1086;&#1074;&#1072;%20&#1044;&#1086;&#1096;&#1082;&#1086;&#1083;&#1100;&#1085;&#1086;&#1077;%20&#1052;&#1041;&#1044;&#1054;&#1059;%20&#8470;4%20&#1087;.&#1040;&#1076;&#1072;&#1084;&#1086;&#1074;&#1082;&#1072;%20&#1040;&#1076;&#1072;&#1084;&#1086;&#1074;&#1089;&#1082;&#1080;&#1081;%20&#1088;&#1072;&#1081;&#1086;&#1085;\&#1087;&#1088;&#1077;&#1079;&#1077;&#1085;&#1090;&#1072;&#1094;&#1080;&#1103;%20&#1082;%20&#1079;&#1072;&#1085;&#1103;&#1090;&#1080;&#1102;\5.wma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044;&#1086;&#1085;&#1094;&#1086;&#1074;&#1072;%20&#1044;&#1086;&#1096;&#1082;&#1086;&#1083;&#1100;&#1085;&#1086;&#1077;%20&#1052;&#1041;&#1044;&#1054;&#1059;%20&#8470;4%20&#1087;.&#1040;&#1076;&#1072;&#1084;&#1086;&#1074;&#1082;&#1072;%20&#1040;&#1076;&#1072;&#1084;&#1086;&#1074;&#1089;&#1082;&#1080;&#1081;%20&#1088;&#1072;&#1081;&#1086;&#1085;\&#1087;&#1088;&#1077;&#1079;&#1077;&#1085;&#1090;&#1072;&#1094;&#1080;&#1103;%20&#1082;%20&#1079;&#1072;&#1085;&#1103;&#1090;&#1080;&#1102;\6.wma" TargetMode="Externa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044;&#1086;&#1085;&#1094;&#1086;&#1074;&#1072;%20&#1044;&#1086;&#1096;&#1082;&#1086;&#1083;&#1100;&#1085;&#1086;&#1077;%20&#1052;&#1041;&#1044;&#1054;&#1059;%20&#8470;4%20&#1087;.&#1040;&#1076;&#1072;&#1084;&#1086;&#1074;&#1082;&#1072;%20&#1040;&#1076;&#1072;&#1084;&#1086;&#1074;&#1089;&#1082;&#1080;&#1081;%20&#1088;&#1072;&#1081;&#1086;&#1085;\&#1087;&#1088;&#1077;&#1079;&#1077;&#1085;&#1090;&#1072;&#1094;&#1080;&#1103;%20&#1082;%20&#1079;&#1072;&#1085;&#1103;&#1090;&#1080;&#1102;\7.wma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044;&#1086;&#1085;&#1094;&#1086;&#1074;&#1072;%20&#1044;&#1086;&#1096;&#1082;&#1086;&#1083;&#1100;&#1085;&#1086;&#1077;%20&#1052;&#1041;&#1044;&#1054;&#1059;%20&#8470;4%20&#1087;.&#1040;&#1076;&#1072;&#1084;&#1086;&#1074;&#1082;&#1072;%20&#1040;&#1076;&#1072;&#1084;&#1086;&#1074;&#1089;&#1082;&#1080;&#1081;%20&#1088;&#1072;&#1081;&#1086;&#1085;\&#1087;&#1088;&#1077;&#1079;&#1077;&#1085;&#1090;&#1072;&#1094;&#1080;&#1103;%20&#1082;%20&#1079;&#1072;&#1085;&#1103;&#1090;&#1080;&#1102;\8.wma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&#1044;&#1086;&#1085;&#1094;&#1086;&#1074;&#1072;%20&#1044;&#1086;&#1096;&#1082;&#1086;&#1083;&#1100;&#1085;&#1086;&#1077;%20&#1052;&#1041;&#1044;&#1054;&#1059;%20&#8470;4%20&#1087;.&#1040;&#1076;&#1072;&#1084;&#1086;&#1074;&#1082;&#1072;%20&#1040;&#1076;&#1072;&#1084;&#1086;&#1074;&#1089;&#1082;&#1080;&#1081;%20&#1088;&#1072;&#1081;&#1086;&#1085;\&#1087;&#1088;&#1077;&#1079;&#1077;&#1085;&#1090;&#1072;&#1094;&#1080;&#1103;%20&#1082;%20&#1079;&#1072;&#1085;&#1103;&#1090;&#1080;&#1102;\9.wma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m_40b54989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-214313" y="-160736"/>
            <a:ext cx="9358313" cy="7018736"/>
          </a:xfrm>
        </p:spPr>
      </p:pic>
      <p:pic>
        <p:nvPicPr>
          <p:cNvPr id="6" name="1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43966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9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m_3fc1ec7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6221" y="357166"/>
            <a:ext cx="8096306" cy="60722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42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pic>
        <p:nvPicPr>
          <p:cNvPr id="8" name="2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501090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02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baba-yaga.protiv.2.0-06-5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-214338"/>
            <a:ext cx="9495965" cy="7531919"/>
          </a:xfrm>
          <a:prstGeom prst="rect">
            <a:avLst/>
          </a:prstGeom>
        </p:spPr>
      </p:pic>
      <p:pic>
        <p:nvPicPr>
          <p:cNvPr id="6" name="3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991600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90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baba-yaga_protiv_1_0-00-3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-17306"/>
            <a:ext cx="9144000" cy="6903720"/>
          </a:xfrm>
        </p:spPr>
      </p:pic>
      <p:pic>
        <p:nvPicPr>
          <p:cNvPr id="5" name="4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572528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59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22759061_baba-yaga-protiv.jpe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69011" cy="6858000"/>
          </a:xfrm>
        </p:spPr>
      </p:pic>
      <p:pic>
        <p:nvPicPr>
          <p:cNvPr id="5" name="5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501090" y="6215082"/>
            <a:ext cx="304800" cy="438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48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aba-yaga.protiv.2.0-06-4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6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58214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08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9036385681252908461.jpg"/>
          <p:cNvPicPr>
            <a:picLocks noChangeAspect="1"/>
          </p:cNvPicPr>
          <p:nvPr/>
        </p:nvPicPr>
        <p:blipFill>
          <a:blip r:embed="rId3" cstate="print"/>
          <a:srcRect l="2006" r="69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7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429652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60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abayawyw.jpg"/>
          <p:cNvPicPr>
            <a:picLocks noChangeAspect="1"/>
          </p:cNvPicPr>
          <p:nvPr/>
        </p:nvPicPr>
        <p:blipFill>
          <a:blip r:embed="rId3" cstate="print"/>
          <a:srcRect t="440" r="35000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pic>
        <p:nvPicPr>
          <p:cNvPr id="4" name="8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839200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68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______1974_avi.jpg"/>
          <p:cNvPicPr>
            <a:picLocks noChangeAspect="1"/>
          </p:cNvPicPr>
          <p:nvPr/>
        </p:nvPicPr>
        <p:blipFill>
          <a:blip r:embed="rId3" cstate="print"/>
          <a:srcRect l="3847" r="384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9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429652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30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0</Words>
  <Application>Microsoft Office PowerPoint</Application>
  <PresentationFormat>Экран (4:3)</PresentationFormat>
  <Paragraphs>0</Paragraphs>
  <Slides>9</Slides>
  <Notes>0</Notes>
  <HiddenSlides>0</HiddenSlides>
  <MMClips>9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10</cp:revision>
  <dcterms:created xsi:type="dcterms:W3CDTF">2012-02-20T17:45:29Z</dcterms:created>
  <dcterms:modified xsi:type="dcterms:W3CDTF">2013-03-17T18:42:59Z</dcterms:modified>
</cp:coreProperties>
</file>