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0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1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5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9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74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1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0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58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55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6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62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49972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2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47775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9272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76369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9666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0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5427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39416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70301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1232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0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5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3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5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1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4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7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77;&#1089;&#1085;&#1103;%20&#1076;&#1083;&#1103;%20&#1075;&#1083;&#1072;&#1079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G:\&#1053;&#1086;&#1074;&#1099;&#1077;%20&#1076;&#1077;&#1090;&#1089;&#1082;&#1080;&#1077;%20&#1087;&#1077;&#1089;&#1085;&#1080;%20-%20&#1056;&#1072;&#1079;,%20&#1076;&#1074;&#1072;,%20&#1090;&#1088;&#1080;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6d0fc004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439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6d0fc004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89040"/>
            <a:ext cx="28717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103"/>
            <a:ext cx="28717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83781"/>
            <a:ext cx="28717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8717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0" descr="Зимняя Олимпиада Сочи 2014 - Спорт. - Форум Уфам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AutoShape 12" descr="Зимняя Олимпиада Сочи 2014 - Спорт. - Форум Уфама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49" y="-138819"/>
            <a:ext cx="287813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песня для гла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8717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1988840"/>
            <a:ext cx="28717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156236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764 0.58171 L -3.33333E-6 -1.11111E-6 Z " pathEditMode="relative" ptsTypes="AAA">
                                      <p:cBhvr>
                                        <p:cTn id="58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092 0.59167 L -4.44444E-6 -4.07407E-6 Z " pathEditMode="relative" ptsTypes="AAA">
                                      <p:cBhvr>
                                        <p:cTn id="61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67118 -0.00208 L 4.16667E-6 -4.07407E-6 Z " pathEditMode="relative" ptsTypes="AAA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6651 0.00393 L 4.16667E-6 4.44444E-6 Z " pathEditMode="relative" ptsTypes="AAA">
                                      <p:cBhvr>
                                        <p:cTn id="7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89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1.66667E-6 -0.14375 -0.07465 -0.2625 -0.16563 -0.2625 C -0.27274 -0.2625 -0.31163 -0.13102 -0.32778 -0.05208 L -0.34462 0.05255 C -0.36129 0.13148 -0.40261 0.2625 -0.52361 0.2625 C -0.60122 0.2625 -0.68941 0.14422 -0.68941 -3.33333E-6 C -0.68941 -0.14375 -0.60122 -0.2625 -0.52361 -0.2625 C -0.40261 -0.2625 -0.36129 -0.13102 -0.34462 -0.05208 L -0.32778 0.05255 C -0.31163 0.13148 -0.27274 0.2625 -0.16563 0.2625 C -0.07465 0.2625 1.66667E-6 0.14422 1.66667E-6 -3.33333E-6 Z " pathEditMode="relative" rAng="10800000" ptsTypes="ffFffffFfff">
                                      <p:cBhvr>
                                        <p:cTn id="9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1000"/>
                            </p:stCondLst>
                            <p:childTnLst>
                              <p:par>
                                <p:cTn id="92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-1.94444E-6 0.14421 -0.07482 0.26273 -0.1658 0.26273 C -0.27291 0.26273 -0.3118 0.13101 -0.32812 0.05208 L -0.34479 -0.05232 C -0.36163 -0.13125 -0.40278 -0.26227 -0.52378 -0.26227 C -0.60139 -0.26227 -0.68941 -0.14445 -0.68941 4.44444E-6 C -0.68941 0.14421 -0.60139 0.26273 -0.52378 0.26273 C -0.40278 0.26273 -0.36163 0.13101 -0.34479 0.05208 L -0.32812 -0.05232 C -0.3118 -0.13125 -0.27291 -0.26227 -0.1658 -0.26227 C -0.07482 -0.26227 -1.94444E-6 -0.14445 -1.94444E-6 4.44444E-6 Z " pathEditMode="relative" rAng="0" ptsTypes="ffFffffFfff">
                                      <p:cBhvr>
                                        <p:cTn id="9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9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C -1.94444E-6 0.14421 -0.07569 0.26273 -0.16771 0.26273 C -0.27604 0.26273 -0.31528 0.13102 -0.33177 0.05208 L -0.34861 -0.05232 C -0.36562 -0.13125 -0.40729 -0.26227 -0.52986 -0.26227 C -0.60816 -0.26227 -0.69722 -0.14445 -0.69722 1.48148E-6 C -0.69722 0.14421 -0.60816 0.26273 -0.52986 0.26273 C -0.40729 0.26273 -0.36562 0.13102 -0.34861 0.05208 L -0.33177 -0.05232 C -0.31528 -0.13125 -0.27604 -0.26227 -0.16771 -0.26227 C -0.07569 -0.26227 -1.94444E-6 -0.14445 -1.94444E-6 1.48148E-6 Z " pathEditMode="relative" rAng="0" ptsTypes="ffFffffFfff">
                                      <p:cBhvr>
                                        <p:cTn id="9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0"/>
                            </p:stCondLst>
                            <p:childTnLst>
                              <p:par>
                                <p:cTn id="9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7.png"/>
          <p:cNvPicPr>
            <a:picLocks noChangeAspect="1"/>
          </p:cNvPicPr>
          <p:nvPr/>
        </p:nvPicPr>
        <p:blipFill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1331640" y="332658"/>
            <a:ext cx="7416824" cy="650226"/>
          </a:xfrm>
          <a:prstGeom prst="rect">
            <a:avLst/>
          </a:prstGeom>
        </p:spPr>
      </p:pic>
      <p:pic>
        <p:nvPicPr>
          <p:cNvPr id="3" name="Рисунок 2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772816"/>
            <a:ext cx="8352928" cy="1449717"/>
          </a:xfrm>
          <a:prstGeom prst="rect">
            <a:avLst/>
          </a:prstGeom>
        </p:spPr>
      </p:pic>
      <p:pic>
        <p:nvPicPr>
          <p:cNvPr id="3075" name="Picture 3" descr="C:\Users\1\Desktop\konkurs_chten_2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0" y="2132856"/>
            <a:ext cx="6969919" cy="52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Новые детские песни - Раз, два, т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ИГРА заселяем домик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ИГРА заселяем домики</vt:lpstr>
      <vt:lpstr>1_Тема Office</vt:lpstr>
      <vt:lpstr>Тема11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2014-12-13T10:15:34Z</dcterms:created>
  <dcterms:modified xsi:type="dcterms:W3CDTF">2014-12-13T10:16:24Z</dcterms:modified>
</cp:coreProperties>
</file>