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1" r:id="rId4"/>
    <p:sldId id="260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6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5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8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5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3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5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85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88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5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2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12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2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80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73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82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27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0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0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4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45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93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34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13.12.2014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33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0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7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9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0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7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4_-_GONG_-_Zvuk_Gonga_(iPlayer.fm)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767680" cy="395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5594" r="97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315417"/>
            <a:ext cx="3434011" cy="360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76" y="-81739"/>
            <a:ext cx="3041393" cy="30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825" y="1916832"/>
            <a:ext cx="30416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468" y="3587282"/>
            <a:ext cx="30416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168352" cy="381447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404664"/>
            <a:ext cx="2025187" cy="206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7" y="2348880"/>
            <a:ext cx="2068974" cy="21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8" b="97386" l="120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5079776" cy="301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2564904"/>
            <a:ext cx="2210289" cy="225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1739" y="692696"/>
            <a:ext cx="2139631" cy="218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4005064"/>
            <a:ext cx="1927658" cy="19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933056"/>
            <a:ext cx="1954529" cy="19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1713 L 0.28056 0.003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371 L 0.00503 0.171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0.00023 C -0.10434 -0.12569 -0.2085 -0.25162 -0.26961 -0.24213 C -0.33072 -0.23264 -0.3526 0.0044 -0.36666 0.05648 C -0.38072 0.10857 -0.35503 0.0669 -0.35451 0.0706 C -0.35399 0.07454 -0.36197 0.0794 -0.36354 0.08102 " pathEditMode="relative" ptsTypes="aaa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C -0.08125 -0.2493 -0.1625 -0.49838 -0.23941 -0.51319 C -0.31632 -0.52801 -0.38923 -0.30856 -0.46215 -0.08889 " pathEditMode="relative" ptsTypes="a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544 L -0.03594 -0.208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10648 L -0.54114 -0.1275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png"/>
          <p:cNvPicPr>
            <a:picLocks noChangeAspect="1"/>
          </p:cNvPicPr>
          <p:nvPr/>
        </p:nvPicPr>
        <p:blipFill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1331640" y="332658"/>
            <a:ext cx="7416824" cy="650226"/>
          </a:xfrm>
          <a:prstGeom prst="rect">
            <a:avLst/>
          </a:prstGeom>
        </p:spPr>
      </p:pic>
      <p:pic>
        <p:nvPicPr>
          <p:cNvPr id="3" name="Рисунок 2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772816"/>
            <a:ext cx="8352928" cy="1449717"/>
          </a:xfrm>
          <a:prstGeom prst="rect">
            <a:avLst/>
          </a:prstGeom>
        </p:spPr>
      </p:pic>
      <p:pic>
        <p:nvPicPr>
          <p:cNvPr id="3075" name="Picture 3" descr="C:\Users\1\Desktop\konkurs_chten_2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0" y="2132856"/>
            <a:ext cx="6969919" cy="52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165" y="2132856"/>
            <a:ext cx="738170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РАУНД</a:t>
            </a:r>
          </a:p>
        </p:txBody>
      </p:sp>
      <p:pic>
        <p:nvPicPr>
          <p:cNvPr id="5" name="4_-_GONG_-_Zvuk_Gong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752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В помощь специалистам - Кабинет дефектолога - Каталог файлов - Дефектология для в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780928"/>
            <a:ext cx="2808312" cy="1656184"/>
          </a:xfrm>
          <a:prstGeom prst="rect">
            <a:avLst/>
          </a:prstGeom>
          <a:solidFill>
            <a:schemeClr val="accent1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692696"/>
            <a:ext cx="2088232" cy="194421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692696"/>
            <a:ext cx="2232248" cy="218316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83568" y="4509120"/>
            <a:ext cx="2304256" cy="1872208"/>
          </a:xfrm>
          <a:prstGeom prst="triangl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96136" y="4941168"/>
            <a:ext cx="3096344" cy="1584176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ГРА заселяем домик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4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1_Тема Office</vt:lpstr>
      <vt:lpstr>ИГРА заселяем домики</vt:lpstr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2014-12-13T10:55:59Z</dcterms:created>
  <dcterms:modified xsi:type="dcterms:W3CDTF">2014-12-13T11:01:53Z</dcterms:modified>
</cp:coreProperties>
</file>