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B93C-FE85-431A-AC13-CBEBAC4B4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СКАЗКА О ВЕСЕЛОМ ЯЗЫЧКЕ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книге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В.Н.Костыгиной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«ТРУ-ЛЯ-ЛЯ», Артикуляционная гимнастика. М.:2000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8768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Киска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981200"/>
            <a:ext cx="4038600" cy="23114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Как хорошо! ответил Язычок, и вдруг увидел кошку Мурку.</a:t>
            </a:r>
          </a:p>
        </p:txBody>
      </p:sp>
      <p:pic>
        <p:nvPicPr>
          <p:cNvPr id="11268" name="Picture 4" descr="09_Киск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410200" y="381000"/>
            <a:ext cx="2667000" cy="2153109"/>
          </a:xfrm>
          <a:noFill/>
        </p:spPr>
      </p:pic>
      <p:pic>
        <p:nvPicPr>
          <p:cNvPr id="5" name="Picture 4" descr="09_Киска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254656" y="3200400"/>
            <a:ext cx="2974944" cy="1752600"/>
          </a:xfrm>
          <a:prstGeom prst="rect">
            <a:avLst/>
          </a:prstGeom>
          <a:noFill/>
        </p:spPr>
      </p:pic>
      <p:pic>
        <p:nvPicPr>
          <p:cNvPr id="6" name="Picture 4" descr="09_Киска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>
          <a:xfrm>
            <a:off x="1295400" y="3810000"/>
            <a:ext cx="304208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609600"/>
            <a:ext cx="44958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</a:rPr>
              <a:t>Поймаем мышку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1600200"/>
            <a:ext cx="4865688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Мурка ловит мышку.</a:t>
            </a:r>
          </a:p>
          <a:p>
            <a:pPr eaLnBrk="1" hangingPunct="1">
              <a:buNone/>
            </a:pPr>
            <a:r>
              <a:rPr lang="ru-RU" sz="2800" dirty="0" smtClean="0"/>
              <a:t>Нельзя, Мурка! прогнал Язычок кошку. Погрозил пальчиком кошке. Нельзя! </a:t>
            </a:r>
          </a:p>
        </p:txBody>
      </p:sp>
      <p:pic>
        <p:nvPicPr>
          <p:cNvPr id="12292" name="Picture 4" descr="10_ПоймаемМышку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457200" y="381000"/>
            <a:ext cx="3046412" cy="2544882"/>
          </a:xfrm>
          <a:noFill/>
        </p:spPr>
      </p:pic>
      <p:pic>
        <p:nvPicPr>
          <p:cNvPr id="5" name="Picture 4" descr="10_ПоймаемМышку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>
          <a:xfrm>
            <a:off x="533400" y="3352800"/>
            <a:ext cx="3048000" cy="1844675"/>
          </a:xfrm>
          <a:prstGeom prst="rect">
            <a:avLst/>
          </a:prstGeom>
          <a:noFill/>
        </p:spPr>
      </p:pic>
      <p:pic>
        <p:nvPicPr>
          <p:cNvPr id="6" name="Picture 4" descr="10_ПоймаемМышку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4572000" y="3886200"/>
            <a:ext cx="3341688" cy="2709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482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ЛОШАДКА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876800" cy="24558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</a:pPr>
            <a:r>
              <a:rPr lang="ru-RU" sz="2800" dirty="0" smtClean="0"/>
              <a:t>Побежал Язычок к своей </a:t>
            </a:r>
            <a:r>
              <a:rPr lang="ru-RU" sz="2800" b="1" i="1" dirty="0" smtClean="0">
                <a:solidFill>
                  <a:srgbClr val="FF0000"/>
                </a:solidFill>
              </a:rPr>
              <a:t>лошадке</a:t>
            </a:r>
            <a:r>
              <a:rPr lang="ru-RU" sz="2800" dirty="0" smtClean="0"/>
              <a:t>.</a:t>
            </a:r>
          </a:p>
          <a:p>
            <a:pPr eaLnBrk="1" hangingPunct="1">
              <a:buNone/>
            </a:pPr>
            <a:r>
              <a:rPr lang="ru-RU" sz="2800" dirty="0" smtClean="0"/>
              <a:t>Погладил её.  «Здравствуй, лошадка!» - ласково сказал Язычок. Лошадка обрадовалась. Заржала «Иго-го!» Вскочил Язычок на лошадку, поскакали они вместе.</a:t>
            </a:r>
          </a:p>
        </p:txBody>
      </p:sp>
      <p:pic>
        <p:nvPicPr>
          <p:cNvPr id="13316" name="Picture 4" descr="11_Лошадку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562600" y="381000"/>
            <a:ext cx="3033712" cy="2483994"/>
          </a:xfrm>
          <a:noFill/>
        </p:spPr>
      </p:pic>
      <p:pic>
        <p:nvPicPr>
          <p:cNvPr id="5" name="Picture 4" descr="11_Лошадку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638800" y="3505200"/>
            <a:ext cx="2895600" cy="1922463"/>
          </a:xfrm>
          <a:prstGeom prst="rect">
            <a:avLst/>
          </a:prstGeom>
          <a:noFill/>
        </p:spPr>
      </p:pic>
      <p:pic>
        <p:nvPicPr>
          <p:cNvPr id="6" name="Picture 4" descr="11_Лошадку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>
          <a:xfrm>
            <a:off x="1676400" y="4267200"/>
            <a:ext cx="287307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54102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ПАРОХОД  ГУДИТ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1981200"/>
            <a:ext cx="5094288" cy="2455863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Скачут они берегом реки. На реке гудит </a:t>
            </a:r>
            <a:r>
              <a:rPr lang="ru-RU" sz="2800" b="1" i="1" dirty="0" smtClean="0">
                <a:solidFill>
                  <a:srgbClr val="0070C0"/>
                </a:solidFill>
              </a:rPr>
              <a:t>пароход</a:t>
            </a:r>
            <a:r>
              <a:rPr lang="ru-RU" sz="2800" dirty="0" smtClean="0"/>
              <a:t>: «</a:t>
            </a:r>
            <a:r>
              <a:rPr lang="ru-RU" sz="2800" dirty="0" err="1" smtClean="0"/>
              <a:t>Ы-ы</a:t>
            </a:r>
            <a:r>
              <a:rPr lang="ru-RU" sz="2800" dirty="0" smtClean="0"/>
              <a:t>....»</a:t>
            </a:r>
          </a:p>
          <a:p>
            <a:pPr eaLnBrk="1" hangingPunct="1">
              <a:buNone/>
            </a:pPr>
            <a:r>
              <a:rPr lang="ru-RU" sz="2800" dirty="0" smtClean="0"/>
              <a:t>«Счастливого пути, пароход!» - помахал ему вслед Язычок.</a:t>
            </a:r>
          </a:p>
        </p:txBody>
      </p:sp>
      <p:pic>
        <p:nvPicPr>
          <p:cNvPr id="14340" name="Picture 4" descr="12_ПароходГудит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457200" y="685800"/>
            <a:ext cx="2914323" cy="2362200"/>
          </a:xfrm>
          <a:noFill/>
        </p:spPr>
      </p:pic>
      <p:pic>
        <p:nvPicPr>
          <p:cNvPr id="5" name="Picture 4" descr="12_ПароходГудит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>
          <a:xfrm>
            <a:off x="685800" y="4191000"/>
            <a:ext cx="2971800" cy="1854200"/>
          </a:xfrm>
          <a:prstGeom prst="rect">
            <a:avLst/>
          </a:prstGeom>
          <a:noFill/>
        </p:spPr>
      </p:pic>
      <p:pic>
        <p:nvPicPr>
          <p:cNvPr id="6" name="Picture 4" descr="12_ПароходГудит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4953000" y="3962400"/>
            <a:ext cx="3200400" cy="253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4800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СЛОНИК ПЬЁТ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953000" cy="3200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/>
              <a:t>Скачет язычок , скачет и прискакал он в зоопарк. В зоопарке он встретил своих друзей. Язычок увидел ослика. «</a:t>
            </a:r>
            <a:r>
              <a:rPr lang="ru-RU" sz="2800" dirty="0" err="1" smtClean="0"/>
              <a:t>Иа-иа-иа</a:t>
            </a:r>
            <a:r>
              <a:rPr lang="ru-RU" sz="2800" dirty="0" smtClean="0"/>
              <a:t>!» - поздоровался ослик.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/>
              <a:t>Язычок посмотрел, как умывается </a:t>
            </a:r>
            <a:r>
              <a:rPr lang="ru-RU" sz="2800" b="1" dirty="0" smtClean="0"/>
              <a:t>веселый слоник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Бэмби</a:t>
            </a:r>
            <a:r>
              <a:rPr lang="ru-RU" sz="2800" dirty="0" smtClean="0"/>
              <a:t>: набирает хоботом водичку и моет себя, как из душа.</a:t>
            </a:r>
          </a:p>
        </p:txBody>
      </p:sp>
      <p:pic>
        <p:nvPicPr>
          <p:cNvPr id="16388" name="Picture 4" descr="13_СлоникПьет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638800" y="457200"/>
            <a:ext cx="2908381" cy="2438400"/>
          </a:xfrm>
          <a:noFill/>
        </p:spPr>
      </p:pic>
      <p:pic>
        <p:nvPicPr>
          <p:cNvPr id="5" name="Picture 4" descr="13_СлоникПьет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638800" y="3276600"/>
            <a:ext cx="3124200" cy="1968500"/>
          </a:xfrm>
          <a:prstGeom prst="rect">
            <a:avLst/>
          </a:prstGeom>
          <a:noFill/>
        </p:spPr>
      </p:pic>
      <p:pic>
        <p:nvPicPr>
          <p:cNvPr id="6" name="Picture 4" descr="13_СлоникПьет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2362200" y="3886200"/>
            <a:ext cx="3101975" cy="2609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609600"/>
            <a:ext cx="434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ИНДЮКИ БОЛТАЮТ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981200"/>
            <a:ext cx="4633913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К ним подошел </a:t>
            </a:r>
            <a:r>
              <a:rPr lang="ru-RU" sz="2800" b="1" dirty="0" smtClean="0">
                <a:solidFill>
                  <a:srgbClr val="0070C0"/>
                </a:solidFill>
              </a:rPr>
              <a:t>индюк</a:t>
            </a:r>
            <a:r>
              <a:rPr lang="ru-RU" sz="2800" dirty="0" smtClean="0"/>
              <a:t>.</a:t>
            </a:r>
          </a:p>
          <a:p>
            <a:pPr eaLnBrk="1" hangingPunct="1">
              <a:buNone/>
            </a:pPr>
            <a:r>
              <a:rPr lang="ru-RU" sz="2800" dirty="0" smtClean="0"/>
              <a:t>Он без умолка болтал «</a:t>
            </a:r>
            <a:r>
              <a:rPr lang="ru-RU" sz="2800" dirty="0" err="1" smtClean="0"/>
              <a:t>бл-бл-бл</a:t>
            </a:r>
            <a:r>
              <a:rPr lang="ru-RU" sz="2800" dirty="0" smtClean="0"/>
              <a:t>...»</a:t>
            </a:r>
          </a:p>
        </p:txBody>
      </p:sp>
      <p:pic>
        <p:nvPicPr>
          <p:cNvPr id="17412" name="Picture 4" descr="14_ИндюкиБолтают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33400" y="533399"/>
            <a:ext cx="2977461" cy="2248699"/>
          </a:xfrm>
          <a:noFill/>
        </p:spPr>
      </p:pic>
      <p:pic>
        <p:nvPicPr>
          <p:cNvPr id="5" name="Picture 4" descr="14_ИндюкиБолтают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457200" y="3200400"/>
            <a:ext cx="3276600" cy="1773238"/>
          </a:xfrm>
          <a:prstGeom prst="rect">
            <a:avLst/>
          </a:prstGeom>
          <a:noFill/>
        </p:spPr>
      </p:pic>
      <p:pic>
        <p:nvPicPr>
          <p:cNvPr id="6" name="Picture 4" descr="14_ИндюкиБолтают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>
          <a:xfrm>
            <a:off x="4800600" y="3581400"/>
            <a:ext cx="3482975" cy="2556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1148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ОРЕШКИ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981200"/>
            <a:ext cx="426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Маленькая белочка угостила Язычка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орешками</a:t>
            </a:r>
            <a:r>
              <a:rPr lang="ru-RU" sz="2800" dirty="0" smtClean="0"/>
              <a:t>.</a:t>
            </a:r>
          </a:p>
        </p:txBody>
      </p:sp>
      <p:pic>
        <p:nvPicPr>
          <p:cNvPr id="18436" name="Picture 4" descr="15_Орешки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334000" y="457200"/>
            <a:ext cx="3124200" cy="2453216"/>
          </a:xfrm>
          <a:noFill/>
        </p:spPr>
      </p:pic>
      <p:pic>
        <p:nvPicPr>
          <p:cNvPr id="5" name="Picture 4" descr="15_Орешки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257800" y="3352800"/>
            <a:ext cx="3200400" cy="1839912"/>
          </a:xfrm>
          <a:prstGeom prst="rect">
            <a:avLst/>
          </a:prstGeom>
          <a:noFill/>
        </p:spPr>
      </p:pic>
      <p:pic>
        <p:nvPicPr>
          <p:cNvPr id="6" name="Picture 4" descr="15_Орешки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914400" y="3657600"/>
            <a:ext cx="3264044" cy="25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81000"/>
            <a:ext cx="49530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B050"/>
                </a:solidFill>
              </a:rPr>
              <a:t>КАЧЕЛИ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447800"/>
            <a:ext cx="5243513" cy="2600325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ru-RU" sz="2400" dirty="0" smtClean="0"/>
              <a:t>В зоопарке Язычок покатался на </a:t>
            </a:r>
            <a:r>
              <a:rPr lang="ru-RU" sz="2400" b="1" i="1" dirty="0" smtClean="0">
                <a:solidFill>
                  <a:srgbClr val="00B050"/>
                </a:solidFill>
              </a:rPr>
              <a:t>качелях</a:t>
            </a:r>
            <a:r>
              <a:rPr lang="ru-RU" sz="2400" dirty="0" smtClean="0"/>
              <a:t>.</a:t>
            </a:r>
          </a:p>
          <a:p>
            <a:pPr eaLnBrk="1" hangingPunct="1">
              <a:buNone/>
            </a:pPr>
            <a:r>
              <a:rPr lang="ru-RU" sz="2400" dirty="0" smtClean="0"/>
              <a:t>Покатался на маленьком автомобильчике «</a:t>
            </a:r>
            <a:r>
              <a:rPr lang="ru-RU" sz="2400" dirty="0" err="1" smtClean="0"/>
              <a:t>Дрррр</a:t>
            </a:r>
            <a:r>
              <a:rPr lang="ru-RU" sz="2400" dirty="0" smtClean="0"/>
              <a:t>...»</a:t>
            </a:r>
          </a:p>
          <a:p>
            <a:pPr eaLnBrk="1" hangingPunct="1">
              <a:buNone/>
            </a:pPr>
            <a:r>
              <a:rPr lang="ru-RU" sz="2400" dirty="0" smtClean="0"/>
              <a:t>Было очень жарко. Язычок купил себе мороженое – эскимо на палочке.</a:t>
            </a:r>
          </a:p>
          <a:p>
            <a:pPr eaLnBrk="1" hangingPunct="1">
              <a:buNone/>
            </a:pPr>
            <a:r>
              <a:rPr lang="ru-RU" sz="2400" dirty="0" smtClean="0"/>
              <a:t>Очень вкусное мороженое!</a:t>
            </a:r>
          </a:p>
        </p:txBody>
      </p:sp>
      <p:pic>
        <p:nvPicPr>
          <p:cNvPr id="19460" name="Picture 4" descr="16_Качели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304800" y="762000"/>
            <a:ext cx="3083919" cy="2438400"/>
          </a:xfrm>
          <a:noFill/>
        </p:spPr>
      </p:pic>
      <p:pic>
        <p:nvPicPr>
          <p:cNvPr id="5" name="Picture 4" descr="16_Качели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33400" y="4114800"/>
            <a:ext cx="3200400" cy="1858963"/>
          </a:xfrm>
          <a:prstGeom prst="rect">
            <a:avLst/>
          </a:prstGeom>
          <a:noFill/>
        </p:spPr>
      </p:pic>
      <p:pic>
        <p:nvPicPr>
          <p:cNvPr id="6" name="Picture 4" descr="16_Качели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>
          <a:xfrm>
            <a:off x="4724400" y="3886200"/>
            <a:ext cx="3200400" cy="2547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038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ЧАСИКИ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4419600" cy="26003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ru-RU" sz="2800" dirty="0" smtClean="0"/>
              <a:t>Съел Язычок мороженое и подумал, что надо домой возвращаться.</a:t>
            </a:r>
          </a:p>
          <a:p>
            <a:pPr eaLnBrk="1" hangingPunct="1">
              <a:buNone/>
            </a:pPr>
            <a:r>
              <a:rPr lang="ru-RU" sz="2800" dirty="0" smtClean="0"/>
              <a:t>посмотрел на часы, а они стоят. </a:t>
            </a:r>
          </a:p>
          <a:p>
            <a:pPr eaLnBrk="1" hangingPunct="1">
              <a:buNone/>
            </a:pPr>
            <a:r>
              <a:rPr lang="ru-RU" sz="2800" dirty="0" smtClean="0"/>
              <a:t>Надо часы завести: «тик-тик-тик...» И </a:t>
            </a:r>
            <a:r>
              <a:rPr lang="ru-RU" sz="2800" b="1" dirty="0" smtClean="0">
                <a:solidFill>
                  <a:srgbClr val="0070C0"/>
                </a:solidFill>
              </a:rPr>
              <a:t>часы</a:t>
            </a:r>
            <a:r>
              <a:rPr lang="ru-RU" sz="2800" dirty="0" smtClean="0"/>
              <a:t> пошли. </a:t>
            </a:r>
          </a:p>
        </p:txBody>
      </p:sp>
      <p:pic>
        <p:nvPicPr>
          <p:cNvPr id="20484" name="Picture 4" descr="17_Часики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486400" y="609600"/>
            <a:ext cx="2819400" cy="2223781"/>
          </a:xfrm>
          <a:noFill/>
        </p:spPr>
      </p:pic>
      <p:pic>
        <p:nvPicPr>
          <p:cNvPr id="5" name="Picture 4" descr="17_Часики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>
          <a:xfrm>
            <a:off x="5410200" y="3505200"/>
            <a:ext cx="2971800" cy="1801813"/>
          </a:xfrm>
          <a:prstGeom prst="rect">
            <a:avLst/>
          </a:prstGeom>
          <a:noFill/>
        </p:spPr>
      </p:pic>
      <p:pic>
        <p:nvPicPr>
          <p:cNvPr id="6" name="Picture 4" descr="17_Часики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1295400" y="4114800"/>
            <a:ext cx="3048000" cy="2343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152400"/>
            <a:ext cx="42672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БЛИНЧИК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219200"/>
            <a:ext cx="5170488" cy="2239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ru-RU" sz="2800" dirty="0" smtClean="0"/>
              <a:t>«Ой! меня мама ждет!» Вскочил Язычок на лошадку и поскакал домой.</a:t>
            </a:r>
          </a:p>
          <a:p>
            <a:pPr eaLnBrk="1" hangingPunct="1">
              <a:buNone/>
            </a:pPr>
            <a:r>
              <a:rPr lang="ru-RU" sz="2800" dirty="0" smtClean="0"/>
              <a:t>Дома его ждала мама.</a:t>
            </a:r>
          </a:p>
          <a:p>
            <a:pPr eaLnBrk="1" hangingPunct="1">
              <a:buNone/>
            </a:pPr>
            <a:r>
              <a:rPr lang="ru-RU" sz="2800" dirty="0" smtClean="0"/>
              <a:t>Она испекла Язычку вкусные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блинчики</a:t>
            </a:r>
            <a:r>
              <a:rPr lang="ru-RU" sz="2800" dirty="0" smtClean="0"/>
              <a:t>. </a:t>
            </a:r>
          </a:p>
        </p:txBody>
      </p:sp>
      <p:pic>
        <p:nvPicPr>
          <p:cNvPr id="21508" name="Picture 4" descr="18_Блинчик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304800" y="609600"/>
            <a:ext cx="3012326" cy="2514600"/>
          </a:xfrm>
          <a:noFill/>
        </p:spPr>
      </p:pic>
      <p:pic>
        <p:nvPicPr>
          <p:cNvPr id="5" name="Picture 4" descr="18_Блинчик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457200" y="3886200"/>
            <a:ext cx="3805541" cy="2362200"/>
          </a:xfrm>
          <a:prstGeom prst="rect">
            <a:avLst/>
          </a:prstGeom>
          <a:noFill/>
        </p:spPr>
      </p:pic>
      <p:pic>
        <p:nvPicPr>
          <p:cNvPr id="6" name="Picture 4" descr="18_Блинчик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5105400" y="3810000"/>
            <a:ext cx="3338513" cy="271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5411787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ОКОШКО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5410200" cy="5356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Жил-был веселый Язычок.  Проснулся он рано утром. Открыл </a:t>
            </a:r>
            <a:r>
              <a:rPr lang="ru-RU" sz="1800" b="1" dirty="0" smtClean="0"/>
              <a:t>окошко.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Посмотрел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налево</a:t>
            </a:r>
            <a:r>
              <a:rPr lang="ru-RU" sz="1800" b="1" dirty="0" smtClean="0"/>
              <a:t>, </a:t>
            </a:r>
            <a:r>
              <a:rPr lang="ru-RU" sz="1800" b="1" dirty="0" smtClean="0">
                <a:solidFill>
                  <a:srgbClr val="00B050"/>
                </a:solidFill>
              </a:rPr>
              <a:t>направо</a:t>
            </a:r>
            <a:r>
              <a:rPr lang="ru-RU" sz="1800" b="1" dirty="0" smtClean="0"/>
              <a:t>.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Вниз</a:t>
            </a:r>
            <a:r>
              <a:rPr lang="ru-RU" sz="1800" b="1" dirty="0" smtClean="0"/>
              <a:t> </a:t>
            </a:r>
            <a:r>
              <a:rPr lang="ru-RU" sz="1800" dirty="0" smtClean="0"/>
              <a:t>посмотрел. Ночью шел дождь – нет ли луж? </a:t>
            </a:r>
            <a:r>
              <a:rPr lang="ru-RU" sz="1800" b="1" dirty="0" smtClean="0">
                <a:solidFill>
                  <a:srgbClr val="FF3399"/>
                </a:solidFill>
              </a:rPr>
              <a:t>Вверх</a:t>
            </a:r>
            <a:r>
              <a:rPr lang="ru-RU" sz="1800" dirty="0" smtClean="0"/>
              <a:t> посмотрел  - светит ли солнышко?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Закрыл окошко.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Побежал язычок в ванную умываться.  Открыл дверь ванной. Дверь заскрипела: </a:t>
            </a:r>
            <a:r>
              <a:rPr lang="ru-RU" sz="1800" dirty="0" err="1" smtClean="0"/>
              <a:t>Н-н-н</a:t>
            </a:r>
            <a:r>
              <a:rPr lang="ru-RU" sz="1800" dirty="0" smtClean="0"/>
              <a:t>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Надо смазать дверь – подумал Язычок. Вошел он в ванную. Включил свет – «чик».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Открыл кран «чик-чик-чик». Полилась горячая вода «</a:t>
            </a:r>
            <a:r>
              <a:rPr lang="ru-RU" sz="1800" dirty="0" err="1" smtClean="0"/>
              <a:t>ш-ш-ш</a:t>
            </a:r>
            <a:r>
              <a:rPr lang="ru-RU" sz="1800" dirty="0" smtClean="0"/>
              <a:t>»...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«Ой!» -  испугался язычок и отдернул руки. Надо открыть какую воду?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Правильно, холодную «чик-чик-чик».  И язычок открыл кран с холодной водой «</a:t>
            </a:r>
            <a:r>
              <a:rPr lang="ru-RU" sz="1800" dirty="0" err="1" smtClean="0"/>
              <a:t>с-с-с</a:t>
            </a:r>
            <a:r>
              <a:rPr lang="ru-RU" sz="1800" dirty="0" smtClean="0"/>
              <a:t>»...  Холодная водичка соединилась с горячей и стала теплой.</a:t>
            </a:r>
          </a:p>
        </p:txBody>
      </p:sp>
      <p:pic>
        <p:nvPicPr>
          <p:cNvPr id="3076" name="Picture 4" descr="01_Окошко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6102508" y="152400"/>
            <a:ext cx="2736692" cy="2209800"/>
          </a:xfrm>
          <a:noFill/>
        </p:spPr>
      </p:pic>
      <p:pic>
        <p:nvPicPr>
          <p:cNvPr id="5" name="Picture 4" descr="01_Окошко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5867400" y="2514600"/>
            <a:ext cx="2928683" cy="1905000"/>
          </a:xfrm>
          <a:prstGeom prst="rect">
            <a:avLst/>
          </a:prstGeom>
          <a:noFill/>
        </p:spPr>
      </p:pic>
      <p:pic>
        <p:nvPicPr>
          <p:cNvPr id="6" name="Picture 4" descr="01_Окошко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>
          <a:xfrm>
            <a:off x="5943600" y="4572000"/>
            <a:ext cx="2787588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4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ВКУСНОЕ ВАРЕНЬЕ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95800" cy="25273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И положила вкусного </a:t>
            </a:r>
            <a:r>
              <a:rPr lang="ru-RU" sz="2800" b="1" dirty="0" smtClean="0">
                <a:solidFill>
                  <a:srgbClr val="FF0000"/>
                </a:solidFill>
              </a:rPr>
              <a:t>варенья</a:t>
            </a:r>
            <a:r>
              <a:rPr lang="ru-RU" sz="2800" dirty="0" smtClean="0"/>
              <a:t>.</a:t>
            </a:r>
          </a:p>
        </p:txBody>
      </p:sp>
      <p:pic>
        <p:nvPicPr>
          <p:cNvPr id="22532" name="Picture 4" descr="19_ВкусноеВаренье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5334000" y="609600"/>
            <a:ext cx="3181350" cy="2452812"/>
          </a:xfrm>
          <a:noFill/>
        </p:spPr>
      </p:pic>
      <p:pic>
        <p:nvPicPr>
          <p:cNvPr id="5" name="Picture 4" descr="19_ВкусноеВаренье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4953000" y="3657600"/>
            <a:ext cx="3660714" cy="2133600"/>
          </a:xfrm>
          <a:prstGeom prst="rect">
            <a:avLst/>
          </a:prstGeom>
          <a:noFill/>
        </p:spPr>
      </p:pic>
      <p:pic>
        <p:nvPicPr>
          <p:cNvPr id="6" name="Picture 4" descr="19_ВкусноеВаренье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>
          <a:xfrm>
            <a:off x="838200" y="3429000"/>
            <a:ext cx="3352800" cy="2593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609600"/>
            <a:ext cx="441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7030A0"/>
                </a:solidFill>
              </a:rPr>
              <a:t>ГАРМОШКА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1981200"/>
            <a:ext cx="4713288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Мама купила </a:t>
            </a:r>
            <a:r>
              <a:rPr lang="ru-RU" sz="2800" dirty="0" smtClean="0"/>
              <a:t>Язычку красивую </a:t>
            </a:r>
            <a:r>
              <a:rPr lang="ru-RU" sz="2800" b="1" dirty="0" smtClean="0">
                <a:solidFill>
                  <a:srgbClr val="7030A0"/>
                </a:solidFill>
              </a:rPr>
              <a:t>гармошку</a:t>
            </a:r>
            <a:r>
              <a:rPr lang="ru-RU" sz="2800" dirty="0" smtClean="0"/>
              <a:t> </a:t>
            </a:r>
          </a:p>
        </p:txBody>
      </p:sp>
      <p:pic>
        <p:nvPicPr>
          <p:cNvPr id="24580" name="Picture 4" descr="21_Гармошк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457200" y="609600"/>
            <a:ext cx="3004034" cy="2362200"/>
          </a:xfrm>
          <a:noFill/>
        </p:spPr>
      </p:pic>
      <p:pic>
        <p:nvPicPr>
          <p:cNvPr id="5" name="Picture 4" descr="21_Гармошка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>
          <a:xfrm>
            <a:off x="685800" y="3810000"/>
            <a:ext cx="3124200" cy="1846263"/>
          </a:xfrm>
          <a:prstGeom prst="rect">
            <a:avLst/>
          </a:prstGeom>
          <a:noFill/>
        </p:spPr>
      </p:pic>
      <p:pic>
        <p:nvPicPr>
          <p:cNvPr id="6" name="Picture 4" descr="21_Гармошка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4800600" y="3200400"/>
            <a:ext cx="3352800" cy="264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4958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</a:rPr>
              <a:t>БАРАБАН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724400" cy="2743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None/>
            </a:pPr>
            <a:r>
              <a:rPr lang="ru-RU" sz="2800" dirty="0" smtClean="0"/>
              <a:t>Мама купила </a:t>
            </a:r>
            <a:r>
              <a:rPr lang="ru-RU" sz="2800" b="1" i="1" dirty="0" smtClean="0">
                <a:solidFill>
                  <a:srgbClr val="C00000"/>
                </a:solidFill>
              </a:rPr>
              <a:t>барабан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Язычок взял барабанные палочки и заиграл веселый марш «</a:t>
            </a:r>
            <a:r>
              <a:rPr lang="ru-RU" sz="2800" dirty="0" err="1" smtClean="0"/>
              <a:t>дэ-дэ-дэ</a:t>
            </a:r>
            <a:r>
              <a:rPr lang="ru-RU" sz="2800" dirty="0" smtClean="0"/>
              <a:t>, </a:t>
            </a:r>
            <a:r>
              <a:rPr lang="ru-RU" sz="2800" dirty="0" err="1" smtClean="0"/>
              <a:t>дэ-дэ-дэ</a:t>
            </a:r>
            <a:r>
              <a:rPr lang="ru-RU" sz="2800" dirty="0" smtClean="0"/>
              <a:t>, </a:t>
            </a:r>
            <a:r>
              <a:rPr lang="ru-RU" sz="2800" dirty="0" err="1" smtClean="0"/>
              <a:t>дэ-дэ-дэ</a:t>
            </a:r>
            <a:r>
              <a:rPr lang="ru-RU" sz="2800" dirty="0" smtClean="0"/>
              <a:t>»</a:t>
            </a:r>
          </a:p>
          <a:p>
            <a:pPr eaLnBrk="1" hangingPunct="1">
              <a:buNone/>
            </a:pPr>
            <a:r>
              <a:rPr lang="ru-RU" sz="2800" dirty="0" smtClean="0"/>
              <a:t>Он был очень рад новым игрушкам и очень рад, что вернулся домой к маме.</a:t>
            </a:r>
          </a:p>
        </p:txBody>
      </p:sp>
      <p:pic>
        <p:nvPicPr>
          <p:cNvPr id="25604" name="Picture 4" descr="22_Барабанщик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562600" y="1143000"/>
            <a:ext cx="2952750" cy="2310586"/>
          </a:xfrm>
          <a:noFill/>
        </p:spPr>
      </p:pic>
      <p:pic>
        <p:nvPicPr>
          <p:cNvPr id="5" name="Picture 4" descr="22_Барабанщик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486400" y="4191000"/>
            <a:ext cx="3163587" cy="2057400"/>
          </a:xfrm>
          <a:prstGeom prst="rect">
            <a:avLst/>
          </a:prstGeom>
          <a:noFill/>
        </p:spPr>
      </p:pic>
      <p:pic>
        <p:nvPicPr>
          <p:cNvPr id="6" name="Picture 4" descr="22_Барабанщик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1371600" y="4191000"/>
            <a:ext cx="2876550" cy="2250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ПАРАШЮТИК</a:t>
            </a:r>
          </a:p>
        </p:txBody>
      </p:sp>
      <p:pic>
        <p:nvPicPr>
          <p:cNvPr id="26627" name="Picture 4" descr="23_Парашютик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1371600" y="3657600"/>
            <a:ext cx="2850847" cy="2286000"/>
          </a:xfrm>
          <a:noFill/>
        </p:spPr>
      </p:pic>
      <p:pic>
        <p:nvPicPr>
          <p:cNvPr id="4" name="Picture 4" descr="23_Парашютик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2895600" y="1371600"/>
            <a:ext cx="3575737" cy="2133600"/>
          </a:xfrm>
          <a:prstGeom prst="rect">
            <a:avLst/>
          </a:prstGeom>
          <a:noFill/>
        </p:spPr>
      </p:pic>
      <p:pic>
        <p:nvPicPr>
          <p:cNvPr id="5" name="Picture 4" descr="23_Парашютик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5334000" y="3657600"/>
            <a:ext cx="2741613" cy="228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B050"/>
                </a:solidFill>
              </a:rPr>
              <a:t>ЗАГНАТЬ МЯЧ В ВОРОТА</a:t>
            </a:r>
          </a:p>
        </p:txBody>
      </p:sp>
      <p:pic>
        <p:nvPicPr>
          <p:cNvPr id="27651" name="Picture 4" descr="24_ЗагнатьМячВВорота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295400" y="1524000"/>
            <a:ext cx="2514600" cy="2013551"/>
          </a:xfrm>
          <a:noFill/>
        </p:spPr>
      </p:pic>
      <p:pic>
        <p:nvPicPr>
          <p:cNvPr id="4" name="Picture 4" descr="24_ЗагнатьМячВВорота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5181600" y="1371600"/>
            <a:ext cx="2665413" cy="2063731"/>
          </a:xfrm>
          <a:prstGeom prst="rect">
            <a:avLst/>
          </a:prstGeom>
          <a:noFill/>
        </p:spPr>
      </p:pic>
      <p:pic>
        <p:nvPicPr>
          <p:cNvPr id="5" name="Picture 4" descr="24_ЗагнатьМячВВорота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>
          <a:xfrm>
            <a:off x="2743200" y="3886200"/>
            <a:ext cx="370854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Конец 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0292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</a:rPr>
              <a:t>ЧИСТИМ ЗУБКИ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51054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/>
              <a:t>Язычок умылся. </a:t>
            </a:r>
            <a:r>
              <a:rPr lang="ru-RU" sz="2000" b="1" i="1" dirty="0" smtClean="0">
                <a:solidFill>
                  <a:srgbClr val="C00000"/>
                </a:solidFill>
              </a:rPr>
              <a:t>Почистил зубки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smtClean="0"/>
              <a:t>– сначала нижние, затем верхние.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/>
              <a:t>Прополоскал рот. Умылся еще раз. Вытерся.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/>
              <a:t>Закрыл кран с холодной водой «чик-чик-чик».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/>
              <a:t>Закрыл кран с горячей водой «чик-чик-чик».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/>
              <a:t>Закрыл дверь «</a:t>
            </a:r>
            <a:r>
              <a:rPr lang="ru-RU" sz="2000" i="1" dirty="0" err="1" smtClean="0"/>
              <a:t>н-н-н</a:t>
            </a:r>
            <a:r>
              <a:rPr lang="ru-RU" sz="2000" i="1" dirty="0" smtClean="0"/>
              <a:t>»..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/>
              <a:t>И побежал веселый Язычок на кухню завтракать.</a:t>
            </a:r>
          </a:p>
        </p:txBody>
      </p:sp>
      <p:pic>
        <p:nvPicPr>
          <p:cNvPr id="4100" name="Picture 4" descr="02_ЧистимЗубки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5715000" y="152400"/>
            <a:ext cx="2819400" cy="2216867"/>
          </a:xfrm>
          <a:noFill/>
        </p:spPr>
      </p:pic>
      <p:pic>
        <p:nvPicPr>
          <p:cNvPr id="5" name="Picture 4" descr="02_ЧистимЗубки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5486400" y="2438400"/>
            <a:ext cx="3352800" cy="1857375"/>
          </a:xfrm>
          <a:prstGeom prst="rect">
            <a:avLst/>
          </a:prstGeom>
          <a:noFill/>
        </p:spPr>
      </p:pic>
      <p:pic>
        <p:nvPicPr>
          <p:cNvPr id="6" name="Picture 4" descr="02_ЧистимЗубки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>
          <a:xfrm>
            <a:off x="5791200" y="4419600"/>
            <a:ext cx="2819400" cy="216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6294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МЕСИМ ТЕСТО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219200"/>
            <a:ext cx="5334000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А на кухне мама печет пироги.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«Мамочка, здравствуй!, - крикнул радостно язычок.-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Я тебя очень люблю.»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«Здравствуй, сыночек! Я тебя тоже очень люблю!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Помогай мне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тесто месить</a:t>
            </a:r>
            <a:r>
              <a:rPr lang="ru-RU" sz="2400" i="1" dirty="0" smtClean="0"/>
              <a:t>!»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err="1" smtClean="0"/>
              <a:t>Пя-пя-пя</a:t>
            </a:r>
            <a:r>
              <a:rPr lang="ru-RU" sz="2400" i="1" dirty="0" smtClean="0"/>
              <a:t> – разминали они тесто губами, потом зубками, снова губами.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Тесто готово. Испекли они пирожки «</a:t>
            </a:r>
            <a:r>
              <a:rPr lang="ru-RU" sz="2400" i="1" dirty="0" err="1" smtClean="0"/>
              <a:t>Пя-пя-пя</a:t>
            </a:r>
            <a:r>
              <a:rPr lang="ru-RU" sz="2400" i="1" dirty="0" smtClean="0"/>
              <a:t>...»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Язычок съел три пирожка.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i="1" dirty="0" smtClean="0"/>
              <a:t>Как ты думаешь, с какой начинкой?</a:t>
            </a:r>
          </a:p>
        </p:txBody>
      </p:sp>
      <p:pic>
        <p:nvPicPr>
          <p:cNvPr id="5124" name="Picture 4" descr="03_МесимТесто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304800" y="0"/>
            <a:ext cx="2806446" cy="2209800"/>
          </a:xfrm>
          <a:noFill/>
        </p:spPr>
      </p:pic>
      <p:pic>
        <p:nvPicPr>
          <p:cNvPr id="5" name="Picture 4" descr="03_МесимТесто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>
          <a:xfrm>
            <a:off x="228600" y="2286000"/>
            <a:ext cx="3276600" cy="1905000"/>
          </a:xfrm>
          <a:prstGeom prst="rect">
            <a:avLst/>
          </a:prstGeom>
          <a:noFill/>
        </p:spPr>
      </p:pic>
      <p:pic>
        <p:nvPicPr>
          <p:cNvPr id="6" name="Picture 4" descr="03_МесимТесто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>
          <a:xfrm>
            <a:off x="304800" y="4343400"/>
            <a:ext cx="288378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ЧАШЕЧКА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95800" cy="27432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800" dirty="0" smtClean="0"/>
              <a:t>Затем язычок выпил молока вот из такой </a:t>
            </a:r>
            <a:r>
              <a:rPr lang="ru-RU" sz="2800" b="1" dirty="0" smtClean="0">
                <a:solidFill>
                  <a:srgbClr val="0070C0"/>
                </a:solidFill>
              </a:rPr>
              <a:t>чашечки</a:t>
            </a:r>
            <a:r>
              <a:rPr lang="ru-RU" sz="2800" dirty="0" smtClean="0"/>
              <a:t>.</a:t>
            </a:r>
          </a:p>
          <a:p>
            <a:pPr eaLnBrk="1" hangingPunct="1">
              <a:buNone/>
            </a:pPr>
            <a:r>
              <a:rPr lang="ru-RU" sz="2800" dirty="0" smtClean="0"/>
              <a:t>Сказал «Спасибо».</a:t>
            </a:r>
          </a:p>
        </p:txBody>
      </p:sp>
      <p:pic>
        <p:nvPicPr>
          <p:cNvPr id="6148" name="Picture 4" descr="04_Чашечк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5715000" y="685800"/>
            <a:ext cx="2743200" cy="2332088"/>
          </a:xfrm>
          <a:noFill/>
        </p:spPr>
      </p:pic>
      <p:pic>
        <p:nvPicPr>
          <p:cNvPr id="5" name="Picture 4" descr="04_Чашечка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5562600" y="3657600"/>
            <a:ext cx="3124200" cy="1905000"/>
          </a:xfrm>
          <a:prstGeom prst="rect">
            <a:avLst/>
          </a:prstGeom>
          <a:noFill/>
        </p:spPr>
      </p:pic>
      <p:pic>
        <p:nvPicPr>
          <p:cNvPr id="6" name="Picture 4" descr="04_Чашечка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>
          <a:xfrm>
            <a:off x="1219200" y="3505200"/>
            <a:ext cx="3657600" cy="2776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51054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ДУДОЧКА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1219200"/>
            <a:ext cx="4951413" cy="3733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400" dirty="0" smtClean="0"/>
              <a:t>И спросил Язычок у мамы – «Мамочка, можно я пойду погуляю?»</a:t>
            </a:r>
          </a:p>
          <a:p>
            <a:pPr eaLnBrk="1" hangingPunct="1">
              <a:buNone/>
            </a:pPr>
            <a:r>
              <a:rPr lang="ru-RU" sz="2400" dirty="0" smtClean="0"/>
              <a:t>Мама ответила «Конечно, можно, только не опоздай к обеду».</a:t>
            </a:r>
          </a:p>
          <a:p>
            <a:pPr eaLnBrk="1" hangingPunct="1">
              <a:buNone/>
            </a:pPr>
            <a:r>
              <a:rPr lang="ru-RU" sz="2400" dirty="0" smtClean="0"/>
              <a:t>Взял язычок </a:t>
            </a:r>
            <a:r>
              <a:rPr lang="ru-RU" sz="2400" b="1" dirty="0" smtClean="0"/>
              <a:t>дудочку</a:t>
            </a:r>
            <a:r>
              <a:rPr lang="ru-RU" sz="2400" dirty="0" smtClean="0"/>
              <a:t> и весело загудел «</a:t>
            </a:r>
            <a:r>
              <a:rPr lang="ru-RU" sz="2400" dirty="0" err="1" smtClean="0"/>
              <a:t>Ду-ду-ду</a:t>
            </a:r>
            <a:r>
              <a:rPr lang="ru-RU" sz="2400" dirty="0" smtClean="0"/>
              <a:t>!»</a:t>
            </a:r>
          </a:p>
        </p:txBody>
      </p:sp>
      <p:pic>
        <p:nvPicPr>
          <p:cNvPr id="7172" name="Picture 4" descr="05_Дудочк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533400" y="304800"/>
            <a:ext cx="2897488" cy="2438400"/>
          </a:xfrm>
          <a:noFill/>
        </p:spPr>
      </p:pic>
      <p:pic>
        <p:nvPicPr>
          <p:cNvPr id="5" name="Picture 4" descr="05_Дудочка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457200" y="3276600"/>
            <a:ext cx="3200400" cy="1922462"/>
          </a:xfrm>
          <a:prstGeom prst="rect">
            <a:avLst/>
          </a:prstGeom>
          <a:noFill/>
        </p:spPr>
      </p:pic>
      <p:pic>
        <p:nvPicPr>
          <p:cNvPr id="6" name="Picture 4" descr="05_Дудочка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>
          <a:xfrm>
            <a:off x="4800600" y="4169680"/>
            <a:ext cx="3200400" cy="253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0292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B050"/>
                </a:solidFill>
              </a:rPr>
              <a:t>ЗАБОРЧИК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410200" cy="2895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800" dirty="0" smtClean="0"/>
              <a:t>Вышел Язычок на крыльцо дома. </a:t>
            </a:r>
          </a:p>
          <a:p>
            <a:pPr eaLnBrk="1" hangingPunct="1">
              <a:buNone/>
            </a:pPr>
            <a:r>
              <a:rPr lang="ru-RU" sz="2800" dirty="0" smtClean="0"/>
              <a:t>Вокруг дома длинный </a:t>
            </a:r>
            <a:r>
              <a:rPr lang="ru-RU" sz="2800" b="1" dirty="0" smtClean="0">
                <a:solidFill>
                  <a:srgbClr val="00B050"/>
                </a:solidFill>
              </a:rPr>
              <a:t>забор</a:t>
            </a:r>
            <a:r>
              <a:rPr lang="ru-RU" sz="2800" dirty="0" smtClean="0"/>
              <a:t>. Вот такой.</a:t>
            </a:r>
          </a:p>
          <a:p>
            <a:pPr eaLnBrk="1" hangingPunct="1">
              <a:buNone/>
            </a:pPr>
            <a:r>
              <a:rPr lang="ru-RU" sz="2800" dirty="0" smtClean="0"/>
              <a:t>А на крыше дома труба. В трубе живет  веселый ветер. «У-у-у...»поет он.</a:t>
            </a:r>
          </a:p>
        </p:txBody>
      </p:sp>
      <p:pic>
        <p:nvPicPr>
          <p:cNvPr id="8196" name="Picture 4" descr="06_Заборчик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5638800" y="1143000"/>
            <a:ext cx="3278187" cy="2149475"/>
          </a:xfrm>
          <a:noFill/>
        </p:spPr>
      </p:pic>
      <p:pic>
        <p:nvPicPr>
          <p:cNvPr id="5" name="Picture 4" descr="06_Заборчик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5486400" y="4038600"/>
            <a:ext cx="3340378" cy="1752600"/>
          </a:xfrm>
          <a:prstGeom prst="rect">
            <a:avLst/>
          </a:prstGeom>
          <a:noFill/>
        </p:spPr>
      </p:pic>
      <p:pic>
        <p:nvPicPr>
          <p:cNvPr id="6" name="Picture 4" descr="06_Заборчик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>
          <a:xfrm>
            <a:off x="1752600" y="4038600"/>
            <a:ext cx="3189288" cy="263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609600"/>
            <a:ext cx="49530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7030A0"/>
                </a:solidFill>
              </a:rPr>
              <a:t>Маляр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981200"/>
            <a:ext cx="5086350" cy="21685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dirty="0" smtClean="0"/>
              <a:t>Веселый </a:t>
            </a:r>
            <a:r>
              <a:rPr lang="ru-RU" sz="2800" b="1" dirty="0" smtClean="0">
                <a:solidFill>
                  <a:srgbClr val="7030A0"/>
                </a:solidFill>
              </a:rPr>
              <a:t>маляр</a:t>
            </a:r>
            <a:r>
              <a:rPr lang="ru-RU" sz="2800" dirty="0" smtClean="0"/>
              <a:t> красил забор.</a:t>
            </a:r>
          </a:p>
        </p:txBody>
      </p:sp>
      <p:pic>
        <p:nvPicPr>
          <p:cNvPr id="9220" name="Picture 4" descr="07_Маляр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685800" y="381000"/>
            <a:ext cx="3080719" cy="2590800"/>
          </a:xfrm>
          <a:noFill/>
        </p:spPr>
      </p:pic>
      <p:pic>
        <p:nvPicPr>
          <p:cNvPr id="5" name="Picture 4" descr="07_Маляр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685800" y="3429000"/>
            <a:ext cx="2895600" cy="1982788"/>
          </a:xfrm>
          <a:prstGeom prst="rect">
            <a:avLst/>
          </a:prstGeom>
          <a:noFill/>
        </p:spPr>
      </p:pic>
      <p:pic>
        <p:nvPicPr>
          <p:cNvPr id="6" name="Picture 4" descr="07_Маляр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>
          <a:xfrm>
            <a:off x="4724400" y="2895600"/>
            <a:ext cx="3630613" cy="298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4958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ГРИБОК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981200"/>
            <a:ext cx="4191000" cy="23114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Смотри, Язычок, сказал маляр – возле забора вырос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грибок</a:t>
            </a:r>
            <a:r>
              <a:rPr lang="ru-RU" sz="2800" dirty="0" smtClean="0"/>
              <a:t>.</a:t>
            </a:r>
          </a:p>
        </p:txBody>
      </p:sp>
      <p:pic>
        <p:nvPicPr>
          <p:cNvPr id="10244" name="Picture 4" descr="08_Грибочек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5486400" y="304800"/>
            <a:ext cx="3093720" cy="2667000"/>
          </a:xfrm>
          <a:noFill/>
        </p:spPr>
      </p:pic>
      <p:pic>
        <p:nvPicPr>
          <p:cNvPr id="5" name="Picture 4" descr="08_Грибочек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5715000" y="3581400"/>
            <a:ext cx="2743200" cy="1905000"/>
          </a:xfrm>
          <a:prstGeom prst="rect">
            <a:avLst/>
          </a:prstGeom>
          <a:noFill/>
        </p:spPr>
      </p:pic>
      <p:pic>
        <p:nvPicPr>
          <p:cNvPr id="6" name="Picture 4" descr="08_Грибочек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1066800" y="3581400"/>
            <a:ext cx="328269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681</Words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ОКОШКО</vt:lpstr>
      <vt:lpstr>ЧИСТИМ ЗУБКИ</vt:lpstr>
      <vt:lpstr>МЕСИМ ТЕСТО</vt:lpstr>
      <vt:lpstr>ЧАШЕЧКА</vt:lpstr>
      <vt:lpstr>ДУДОЧКА</vt:lpstr>
      <vt:lpstr>ЗАБОРЧИК</vt:lpstr>
      <vt:lpstr>Маляр</vt:lpstr>
      <vt:lpstr>ГРИБОК</vt:lpstr>
      <vt:lpstr>Киска</vt:lpstr>
      <vt:lpstr>Поймаем мышку</vt:lpstr>
      <vt:lpstr>ЛОШАДКА</vt:lpstr>
      <vt:lpstr>ПАРОХОД  ГУДИТ</vt:lpstr>
      <vt:lpstr>СЛОНИК ПЬЁТ</vt:lpstr>
      <vt:lpstr>ИНДЮКИ БОЛТАЮТ</vt:lpstr>
      <vt:lpstr>ОРЕШКИ</vt:lpstr>
      <vt:lpstr>КАЧЕЛИ</vt:lpstr>
      <vt:lpstr>ЧАСИКИ</vt:lpstr>
      <vt:lpstr>БЛИНЧИК</vt:lpstr>
      <vt:lpstr>ВКУСНОЕ ВАРЕНЬЕ</vt:lpstr>
      <vt:lpstr>ГАРМОШКА</vt:lpstr>
      <vt:lpstr>БАРАБАН</vt:lpstr>
      <vt:lpstr>ПАРАШЮТИК</vt:lpstr>
      <vt:lpstr>ЗАГНАТЬ МЯЧ В ВОРОТА</vt:lpstr>
      <vt:lpstr>Конец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2015-02-15T13:24:33Z</dcterms:created>
  <dcterms:modified xsi:type="dcterms:W3CDTF">2015-02-15T14:28:07Z</dcterms:modified>
</cp:coreProperties>
</file>