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4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7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9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1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12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13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1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3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1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13.12.2014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4_-_GONG_-_Zvuk_Gonga_(iPlayer.fm)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png"/>
          <p:cNvPicPr>
            <a:picLocks noChangeAspect="1"/>
          </p:cNvPicPr>
          <p:nvPr/>
        </p:nvPicPr>
        <p:blipFill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1331640" y="332658"/>
            <a:ext cx="7416824" cy="650226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1772816"/>
            <a:ext cx="8352928" cy="1449717"/>
          </a:xfrm>
          <a:prstGeom prst="rect">
            <a:avLst/>
          </a:prstGeom>
        </p:spPr>
      </p:pic>
      <p:pic>
        <p:nvPicPr>
          <p:cNvPr id="3075" name="Picture 3" descr="C:\Users\1\Desktop\konkurs_chten_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30" y="2132856"/>
            <a:ext cx="6969919" cy="52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8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165" y="2132856"/>
            <a:ext cx="738170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РАУНД</a:t>
            </a:r>
          </a:p>
        </p:txBody>
      </p:sp>
      <p:pic>
        <p:nvPicPr>
          <p:cNvPr id="5" name="4_-_GONG_-_Zvuk_Gon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96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\1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4661" y="2144429"/>
            <a:ext cx="2156422" cy="21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2139950"/>
            <a:ext cx="2104572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115" y="2139950"/>
            <a:ext cx="2133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2472" y="2127937"/>
            <a:ext cx="2162628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847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251" y="2149475"/>
            <a:ext cx="1799771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149475"/>
            <a:ext cx="191747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149475"/>
            <a:ext cx="17986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149475"/>
            <a:ext cx="17986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5688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304800" y="1905000"/>
            <a:ext cx="1981200" cy="2590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2590800" y="1905000"/>
            <a:ext cx="1905000" cy="2590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724400" y="1972129"/>
            <a:ext cx="1981200" cy="2438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7162800" y="2667000"/>
            <a:ext cx="962025" cy="1295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76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264857"/>
            <a:ext cx="1843314" cy="19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2254467"/>
            <a:ext cx="182602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2254468"/>
            <a:ext cx="187234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686" y="2254469"/>
            <a:ext cx="1838551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679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535238"/>
            <a:ext cx="1782618" cy="179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2537369"/>
            <a:ext cx="17891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535238"/>
            <a:ext cx="1808956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535238"/>
            <a:ext cx="179185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575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519361"/>
            <a:ext cx="1754909" cy="177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519362"/>
            <a:ext cx="1785938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519362"/>
            <a:ext cx="1807766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2519361"/>
            <a:ext cx="1782619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900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ГРА заселяем доми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Экран (4:3)</PresentationFormat>
  <Paragraphs>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ИГРА заселяем домики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2014-12-13T10:13:53Z</dcterms:created>
  <dcterms:modified xsi:type="dcterms:W3CDTF">2014-12-13T10:49:16Z</dcterms:modified>
</cp:coreProperties>
</file>