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9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2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1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7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95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51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9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8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9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9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6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9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3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81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4_-_GONG_-_Zvuk_Gonga_(iPlayer.fm)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png"/>
          <p:cNvPicPr>
            <a:picLocks noChangeAspect="1"/>
          </p:cNvPicPr>
          <p:nvPr/>
        </p:nvPicPr>
        <p:blipFill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1331640" y="332658"/>
            <a:ext cx="7416824" cy="650226"/>
          </a:xfrm>
          <a:prstGeom prst="rect">
            <a:avLst/>
          </a:prstGeom>
        </p:spPr>
      </p:pic>
      <p:pic>
        <p:nvPicPr>
          <p:cNvPr id="3" name="Рисунок 2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772816"/>
            <a:ext cx="8352928" cy="1449717"/>
          </a:xfrm>
          <a:prstGeom prst="rect">
            <a:avLst/>
          </a:prstGeom>
        </p:spPr>
      </p:pic>
      <p:pic>
        <p:nvPicPr>
          <p:cNvPr id="3075" name="Picture 3" descr="C:\Users\1\Desktop\konkurs_chten_2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0" y="2132856"/>
            <a:ext cx="6969919" cy="52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257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165" y="2132856"/>
            <a:ext cx="738170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РАУНД</a:t>
            </a:r>
            <a:endParaRPr lang="ru-RU" sz="138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_-_GONG_-_Zvuk_Gong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1553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39000" l="8000" r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3" r="60195" b="60623"/>
          <a:stretch/>
        </p:blipFill>
        <p:spPr bwMode="auto">
          <a:xfrm rot="2394851">
            <a:off x="180791" y="-914231"/>
            <a:ext cx="4125280" cy="661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40000" l="42889" r="7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83" t="1999" r="25471" b="59715"/>
          <a:stretch/>
        </p:blipFill>
        <p:spPr bwMode="auto">
          <a:xfrm rot="19344832">
            <a:off x="5677873" y="-769345"/>
            <a:ext cx="2762407" cy="444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40000" l="42889" r="73778">
                        <a14:foregroundMark x1="45333" y1="3500" x2="45333" y2="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83" t="1999" r="25471" b="59715"/>
          <a:stretch/>
        </p:blipFill>
        <p:spPr bwMode="auto">
          <a:xfrm rot="1497743">
            <a:off x="5791737" y="2152936"/>
            <a:ext cx="3109705" cy="50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9" descr="lovelyanimals0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29" y="4653136"/>
            <a:ext cx="1625747" cy="22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40833" l="43111" r="7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83" t="1999" r="25471" b="59715"/>
          <a:stretch/>
        </p:blipFill>
        <p:spPr bwMode="auto">
          <a:xfrm rot="2912385">
            <a:off x="2977109" y="2515170"/>
            <a:ext cx="3047951" cy="490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205" y="1416289"/>
            <a:ext cx="306770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2+1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9170" y="592327"/>
            <a:ext cx="105990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3</a:t>
            </a:r>
            <a:endParaRPr lang="ru-RU" sz="9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6636" y="3212976"/>
            <a:ext cx="105990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2</a:t>
            </a:r>
            <a:endParaRPr lang="ru-RU" sz="9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1131" y="3682118"/>
            <a:ext cx="105990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4</a:t>
            </a:r>
            <a:endParaRPr lang="ru-RU" sz="9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1673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1667" l="16000" r="50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50000" b="58528"/>
          <a:stretch/>
        </p:blipFill>
        <p:spPr bwMode="auto">
          <a:xfrm rot="5400000">
            <a:off x="1203742" y="-1227002"/>
            <a:ext cx="3717032" cy="617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41833" l="50222" r="8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46" r="18639" b="58435"/>
          <a:stretch/>
        </p:blipFill>
        <p:spPr bwMode="auto">
          <a:xfrm>
            <a:off x="6547940" y="115752"/>
            <a:ext cx="2596060" cy="437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41833" l="50222" r="8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46" r="18639" b="58435"/>
          <a:stretch/>
        </p:blipFill>
        <p:spPr bwMode="auto">
          <a:xfrm rot="1223165">
            <a:off x="4159720" y="2216541"/>
            <a:ext cx="2807610" cy="472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41833" l="50222" r="8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46" r="18639" b="58435"/>
          <a:stretch/>
        </p:blipFill>
        <p:spPr bwMode="auto">
          <a:xfrm rot="5400000">
            <a:off x="830206" y="3409918"/>
            <a:ext cx="2596060" cy="437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2085" y="836712"/>
            <a:ext cx="262786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5-1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157192"/>
            <a:ext cx="100811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6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703827"/>
            <a:ext cx="100811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4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1196752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2</a:t>
            </a:r>
            <a:endParaRPr lang="ru-RU" sz="9600" b="1" dirty="0">
              <a:solidFill>
                <a:prstClr val="black"/>
              </a:solidFill>
            </a:endParaRPr>
          </a:p>
        </p:txBody>
      </p:sp>
      <p:pic>
        <p:nvPicPr>
          <p:cNvPr id="13" name="Picture 9" descr="lovelyanimals0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29" y="4653136"/>
            <a:ext cx="1625747" cy="22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78454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67" b="84667" l="2222" r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7" t="13473" r="50000" b="15861"/>
          <a:stretch/>
        </p:blipFill>
        <p:spPr bwMode="auto">
          <a:xfrm rot="5400000">
            <a:off x="1531776" y="-1527129"/>
            <a:ext cx="3152210" cy="62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67" b="84833" l="50222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67" r="2481" b="15480"/>
          <a:stretch/>
        </p:blipFill>
        <p:spPr bwMode="auto">
          <a:xfrm rot="8098050">
            <a:off x="6323123" y="-319222"/>
            <a:ext cx="2294351" cy="457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67" b="84833" l="50222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67" r="2481" b="15480"/>
          <a:stretch/>
        </p:blipFill>
        <p:spPr bwMode="auto">
          <a:xfrm rot="18447062">
            <a:off x="5689965" y="2005155"/>
            <a:ext cx="2621115" cy="523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67" b="84833" l="50222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567" r="2481" b="15480"/>
          <a:stretch/>
        </p:blipFill>
        <p:spPr bwMode="auto">
          <a:xfrm rot="16200000">
            <a:off x="1104008" y="2291534"/>
            <a:ext cx="2586343" cy="516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9951" y="980728"/>
            <a:ext cx="259803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4-2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1185202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5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3835618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3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293096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2</a:t>
            </a:r>
            <a:endParaRPr lang="ru-RU" sz="9600" b="1" dirty="0">
              <a:solidFill>
                <a:prstClr val="black"/>
              </a:solidFill>
            </a:endParaRPr>
          </a:p>
        </p:txBody>
      </p:sp>
      <p:pic>
        <p:nvPicPr>
          <p:cNvPr id="11" name="Picture 9" descr="lovelyanimals0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29" y="4653136"/>
            <a:ext cx="1625747" cy="22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" y="5024521"/>
            <a:ext cx="1588778" cy="18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7418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/>
          <a:stretch/>
        </p:blipFill>
        <p:spPr bwMode="auto">
          <a:xfrm rot="2824403">
            <a:off x="4760722" y="2746604"/>
            <a:ext cx="3388786" cy="48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/>
          <a:stretch/>
        </p:blipFill>
        <p:spPr bwMode="auto">
          <a:xfrm rot="3823242">
            <a:off x="739452" y="2746604"/>
            <a:ext cx="3388786" cy="48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4" r="52814" b="-1"/>
          <a:stretch/>
        </p:blipFill>
        <p:spPr bwMode="auto">
          <a:xfrm rot="5134345">
            <a:off x="1030225" y="-1163091"/>
            <a:ext cx="4500385" cy="659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/>
          <a:stretch/>
        </p:blipFill>
        <p:spPr bwMode="auto">
          <a:xfrm rot="20049675">
            <a:off x="6030030" y="6626"/>
            <a:ext cx="3388786" cy="48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1185202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7414" y="4362070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5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3845" y="4520902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2487" y="995244"/>
            <a:ext cx="255585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3</a:t>
            </a:r>
            <a:r>
              <a:rPr lang="ru-RU" sz="9600" b="1" dirty="0">
                <a:solidFill>
                  <a:prstClr val="black"/>
                </a:solidFill>
              </a:rPr>
              <a:t>-1</a:t>
            </a:r>
            <a:endParaRPr lang="ru-RU" sz="9600" b="1" dirty="0">
              <a:solidFill>
                <a:prstClr val="black"/>
              </a:solidFill>
            </a:endParaRPr>
          </a:p>
        </p:txBody>
      </p:sp>
      <p:pic>
        <p:nvPicPr>
          <p:cNvPr id="10" name="Picture 9" descr="lovelyanimals0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29" y="4653136"/>
            <a:ext cx="1625747" cy="22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15173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79" b="88453" l="9500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0" t="8539" r="50000" b="11722"/>
          <a:stretch/>
        </p:blipFill>
        <p:spPr bwMode="auto">
          <a:xfrm rot="6166429">
            <a:off x="606959" y="2660899"/>
            <a:ext cx="309449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1" b="87582" l="49667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594" r="8753" b="11780"/>
          <a:stretch/>
        </p:blipFill>
        <p:spPr bwMode="auto">
          <a:xfrm rot="16200000">
            <a:off x="848846" y="-848845"/>
            <a:ext cx="3861048" cy="555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79" b="88453" l="9500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0" t="8539" r="50000" b="11722"/>
          <a:stretch/>
        </p:blipFill>
        <p:spPr bwMode="auto">
          <a:xfrm rot="8410373">
            <a:off x="5960516" y="-479277"/>
            <a:ext cx="309449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7702" y="1145693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6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3590" y="4725144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3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439" y="1628800"/>
            <a:ext cx="299855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3+2</a:t>
            </a:r>
            <a:endParaRPr lang="ru-RU" sz="9600" b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79" b="88453" l="9500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0" t="8539" r="50000" b="11722"/>
          <a:stretch/>
        </p:blipFill>
        <p:spPr bwMode="auto">
          <a:xfrm rot="3854746">
            <a:off x="4865244" y="2541093"/>
            <a:ext cx="309449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4357846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5</a:t>
            </a:r>
            <a:endParaRPr lang="ru-RU" sz="9600" b="1" dirty="0">
              <a:solidFill>
                <a:prstClr val="black"/>
              </a:solidFill>
            </a:endParaRPr>
          </a:p>
        </p:txBody>
      </p:sp>
      <p:pic>
        <p:nvPicPr>
          <p:cNvPr id="10" name="Picture 9" descr="lovelyanimals0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29" y="4653136"/>
            <a:ext cx="1625747" cy="22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6918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370">
            <a:off x="82607" y="3722568"/>
            <a:ext cx="4855545" cy="37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8420">
            <a:off x="-806883" y="187877"/>
            <a:ext cx="5004048" cy="386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69" y="-208852"/>
            <a:ext cx="6460097" cy="49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0259" y="4743866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5081" y="1477775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5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8429" y="980728"/>
            <a:ext cx="255585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5-1</a:t>
            </a:r>
            <a:endParaRPr lang="ru-RU" sz="9600" b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9170">
            <a:off x="4315706" y="3746088"/>
            <a:ext cx="4668424" cy="360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6358" y="4814881"/>
            <a:ext cx="108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prstClr val="black"/>
                </a:solidFill>
              </a:rPr>
              <a:t>4</a:t>
            </a:r>
          </a:p>
        </p:txBody>
      </p:sp>
      <p:pic>
        <p:nvPicPr>
          <p:cNvPr id="10" name="Picture 20" descr="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927"/>
            <a:ext cx="1331640" cy="15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3995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Экран (4:3)</PresentationFormat>
  <Paragraphs>25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2014-12-13T10:13:01Z</dcterms:created>
  <dcterms:modified xsi:type="dcterms:W3CDTF">2014-12-13T10:14:14Z</dcterms:modified>
</cp:coreProperties>
</file>