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7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7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6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2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7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0C61-7146-48E5-8E36-C4D128944A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8AB9-B60A-44E5-A872-9CD009E71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4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EBFF51-0F92-47C9-8469-BA1068761F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27D-6693-4644-BA6C-2D3FE075D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567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FB1C1-2B5F-49B8-9077-C4F17FB06A8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7D4B-2677-448F-BAB9-B8971BC1F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1209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D42B4B-BFC8-48E7-877B-2ADB170EDE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9D0-C71E-453B-8C5D-C25645FAD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1301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BAB689-6279-416F-BE57-AABB0EDA101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D803-CB2A-4B84-8614-50496B33E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168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F17C12-2748-4CE2-9E9E-44D98E00F3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162B-C809-45BA-B945-CD57D97D79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3779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1961-7D53-46AC-A5FC-C0A9781CF67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973A-5761-4661-B786-87CA42649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1354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9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33CCA8-AE7B-474E-98C8-DEAD6C5ABD7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9091-DC23-4B87-BBCE-F2379A65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0532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A3E27C-6979-4780-B6E9-3DAF5C47D7C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3468-178D-4C0B-817B-25FFCEE6C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7277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0B480C-5702-4F67-81E6-0E6C1729A0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14CD-0486-4E62-9030-2DCC6EB40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8073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298A25-A9A9-4263-BFD1-E9FBEA77BC9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272B-FDA0-4214-9A4A-FF582E959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5521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8E324-39A4-4DEC-AFA9-9B518F30525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BA67-0A5D-489B-8C75-25AA60359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3174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4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2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7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39987B-4E6B-4B8B-9952-1F7C911D33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7F307D-3ACA-4FF5-B9B5-8F574888D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7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0.xml"/><Relationship Id="rId1" Type="http://schemas.openxmlformats.org/officeDocument/2006/relationships/audio" Target="file:///G:\Tikane_chasov_-_CHasy_(iPlayer.fm).mp3" TargetMode="Externa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4_-_GONG_-_Zvuk_Gonga_(iPlayer.fm).mp3" TargetMode="External"/><Relationship Id="rId1" Type="http://schemas.openxmlformats.org/officeDocument/2006/relationships/audio" Target="file:///F:\Volshebnyj_zvuk_-_korotkij_(iPlayer.fm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4105">
            <a:off x="2227139" y="312457"/>
            <a:ext cx="5502439" cy="53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148064" y="2334708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7984" y="2276872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Tikane_chasov_-_CHas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224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5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РАУНД</a:t>
            </a:r>
          </a:p>
        </p:txBody>
      </p:sp>
      <p:pic>
        <p:nvPicPr>
          <p:cNvPr id="4" name="Volshebnyj_zvuk_-_korotki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801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69809" y="2360819"/>
            <a:ext cx="546945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9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5</a:t>
            </a:r>
            <a:endParaRPr lang="ru-RU" sz="23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460643" y="2360819"/>
            <a:ext cx="1983236" cy="37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9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7</a:t>
            </a:r>
            <a:endParaRPr lang="ru-RU" sz="23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8" name="Прямоугольник 107"/>
          <p:cNvSpPr>
            <a:spLocks noChangeArrowheads="1"/>
          </p:cNvSpPr>
          <p:nvPr/>
        </p:nvSpPr>
        <p:spPr bwMode="auto">
          <a:xfrm>
            <a:off x="3929063" y="2268486"/>
            <a:ext cx="509588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39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9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46530" y="2132856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FF99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3900" b="1" spc="50" dirty="0">
              <a:ln w="11430"/>
              <a:solidFill>
                <a:srgbClr val="FF99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068533" y="2055532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39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>
            <a:off x="3696456" y="2075436"/>
            <a:ext cx="3111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39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055312" y="2204864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3900" b="1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346473" y="2178157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3900" b="1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3782194" y="2060848"/>
            <a:ext cx="1875835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39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097020" y="2060848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3900" b="1" spc="50" dirty="0">
              <a:ln w="11430"/>
              <a:solidFill>
                <a:srgbClr val="F79646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597729" y="2060848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39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3855363" y="2016175"/>
            <a:ext cx="1875835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3900" b="1" dirty="0" smtClean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4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35448" y="2097460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3900" b="1" spc="50" dirty="0">
              <a:ln w="11430"/>
              <a:solidFill>
                <a:srgbClr val="FF99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85961" y="2097459"/>
            <a:ext cx="1951175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39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7" name="Прямоугольник 116"/>
          <p:cNvSpPr>
            <a:spLocks noChangeArrowheads="1"/>
          </p:cNvSpPr>
          <p:nvPr/>
        </p:nvSpPr>
        <p:spPr bwMode="auto">
          <a:xfrm>
            <a:off x="3929063" y="1937555"/>
            <a:ext cx="3111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39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5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8280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1543" y="1714488"/>
            <a:ext cx="2143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367277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34661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47730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3119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19606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06168" y="1726701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82956" y="1714488"/>
            <a:ext cx="116104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878" y="1714488"/>
            <a:ext cx="67678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977887" y="2018677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3900" b="1" spc="50" dirty="0">
              <a:ln w="1143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354992" y="2021179"/>
            <a:ext cx="195117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spc="50" dirty="0">
                <a:ln w="11430"/>
                <a:solidFill>
                  <a:srgbClr val="CC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3900" b="1" spc="50" dirty="0">
              <a:ln w="11430"/>
              <a:solidFill>
                <a:srgbClr val="CC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721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&lt;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&gt;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1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46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46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3705714" y="1964818"/>
            <a:ext cx="456133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3900" b="1" dirty="0">
                <a:solidFill>
                  <a:prstClr val="black"/>
                </a:solidFill>
                <a:latin typeface="Constantia" pitchFamily="18" charset="0"/>
              </a:rPr>
              <a:t>=</a:t>
            </a:r>
            <a:endParaRPr lang="ru-RU" altLang="ru-RU" sz="23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71B7-1D6C-42E0-BED9-C1257001A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</Words>
  <Application>Microsoft Office PowerPoint</Application>
  <PresentationFormat>Экран (4:3)</PresentationFormat>
  <Paragraphs>109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Тема2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2014-12-13T10:09:54Z</dcterms:created>
  <dcterms:modified xsi:type="dcterms:W3CDTF">2014-12-13T10:39:19Z</dcterms:modified>
</cp:coreProperties>
</file>