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53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5631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9847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EBFF51-0F92-47C9-8469-BA1068761FB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827D-6693-4644-BA6C-2D3FE075D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471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FB1C1-2B5F-49B8-9077-C4F17FB06A8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7D4B-2677-448F-BAB9-B8971BC1F0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012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7D42B4B-BFC8-48E7-877B-2ADB170EDE2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39D0-C71E-453B-8C5D-C25645FAD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5649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BAB689-6279-416F-BE57-AABB0EDA101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3D803-CB2A-4B84-8614-50496B33E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6928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F17C12-2748-4CE2-9E9E-44D98E00F36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162B-C809-45BA-B945-CD57D97D79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8329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051961-7D53-46AC-A5FC-C0A9781CF679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973A-5761-4661-B786-87CA42649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4183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33CCA8-AE7B-474E-98C8-DEAD6C5ABD7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9091-DC23-4B87-BBCE-F2379A6563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3609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A3E27C-6979-4780-B6E9-3DAF5C47D7C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3468-178D-4C0B-817B-25FFCEE6C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519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37569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0B480C-5702-4F67-81E6-0E6C1729A0A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814CD-0486-4E62-9030-2DCC6EB402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574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298A25-A9A9-4263-BFD1-E9FBEA77BC9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0272B-FDA0-4214-9A4A-FF582E959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3057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B8E324-39A4-4DEC-AFA9-9B518F30525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6BA67-0A5D-489B-8C75-25AA60359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825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550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8230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872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8683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243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839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86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39987B-4E6B-4B8B-9952-1F7C911D33C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7F307D-3ACA-4FF5-B9B5-8F574888D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1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85925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088556" y="5000636"/>
            <a:ext cx="5996795" cy="1530419"/>
            <a:chOff x="3091240" y="5353423"/>
            <a:chExt cx="5996795" cy="1530419"/>
          </a:xfrm>
        </p:grpSpPr>
        <p:pic>
          <p:nvPicPr>
            <p:cNvPr id="42" name="Рисунок 41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7388516" y="5353423"/>
              <a:ext cx="1699519" cy="1398462"/>
            </a:xfrm>
            <a:prstGeom prst="rect">
              <a:avLst/>
            </a:prstGeom>
          </p:spPr>
        </p:pic>
        <p:pic>
          <p:nvPicPr>
            <p:cNvPr id="41" name="Рисунок 40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3091240" y="5485380"/>
              <a:ext cx="1699519" cy="139846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01591" y="2402359"/>
            <a:ext cx="5455269" cy="3068589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622" y="555626"/>
            <a:ext cx="2036763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592" y="580755"/>
            <a:ext cx="20796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4" y="2771790"/>
            <a:ext cx="2107705" cy="2125269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90245"/>
            <a:ext cx="2016355" cy="174078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747521"/>
            <a:ext cx="2170192" cy="21738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64306" y="3324410"/>
            <a:ext cx="13692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7504" y="426411"/>
            <a:ext cx="3571564" cy="1931228"/>
            <a:chOff x="938672" y="500042"/>
            <a:chExt cx="2921506" cy="2357454"/>
          </a:xfrm>
        </p:grpSpPr>
        <p:sp>
          <p:nvSpPr>
            <p:cNvPr id="14" name="Овальная выноска 13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938672" y="886303"/>
              <a:ext cx="2921506" cy="158493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Ух! Сколько бабочек! Ну-ка посчитай!</a:t>
              </a:r>
              <a:endParaRPr lang="ru-RU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21971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64458"/>
            <a:ext cx="9144000" cy="7022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657" y="185190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3419071"/>
            <a:ext cx="2427889" cy="34389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5664000" y="1412287"/>
            <a:ext cx="2995562" cy="2077403"/>
            <a:chOff x="762920" y="292013"/>
            <a:chExt cx="3031833" cy="2773511"/>
          </a:xfrm>
        </p:grpSpPr>
        <p:sp>
          <p:nvSpPr>
            <p:cNvPr id="35" name="Овальная выноска 34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920" y="292013"/>
              <a:ext cx="3031833" cy="277351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Сколько же ягодок малинки на кусту?</a:t>
              </a:r>
            </a:p>
            <a:p>
              <a:pPr algn="ctr"/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Помоги сосчитать!</a:t>
              </a: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7" b="100000" l="1707" r="96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7174">
            <a:off x="447683" y="3139914"/>
            <a:ext cx="2736304" cy="28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419" y="2708920"/>
            <a:ext cx="3951287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1560" y="631776"/>
            <a:ext cx="136928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946839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Тема11</vt:lpstr>
      <vt:lpstr>3_Тема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2014-12-13T10:33:30Z</dcterms:created>
  <dcterms:modified xsi:type="dcterms:W3CDTF">2014-12-13T10:41:02Z</dcterms:modified>
</cp:coreProperties>
</file>