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7"/>
  </p:notesMasterIdLst>
  <p:sldIdLst>
    <p:sldId id="260" r:id="rId4"/>
    <p:sldId id="261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AB67EA-833D-4AB3-8D81-9A1237813CC7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EDFAF-923B-45E3-9436-42054FE03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264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14678-AD90-411F-B16B-7CD90DF186C4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051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1DA4D-E58D-4AC6-9257-10952F6903B9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C0425-DAFA-4015-A562-FA37B1A4B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563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1DA4D-E58D-4AC6-9257-10952F6903B9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C0425-DAFA-4015-A562-FA37B1A4B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864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1DA4D-E58D-4AC6-9257-10952F6903B9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C0425-DAFA-4015-A562-FA37B1A4B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209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13.12.2014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7044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13.12.2014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160620"/>
      </p:ext>
    </p:extLst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13.12.2014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8674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13.12.2014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431065"/>
      </p:ext>
    </p:extLst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13.12.2014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673935"/>
      </p:ext>
    </p:extLst>
  </p:cSld>
  <p:clrMapOvr>
    <a:masterClrMapping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13.12.2014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420260"/>
      </p:ext>
    </p:extLst>
  </p:cSld>
  <p:clrMapOvr>
    <a:masterClrMapping/>
  </p:clrMapOvr>
  <p:transition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13.12.2014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561398"/>
      </p:ext>
    </p:extLst>
  </p:cSld>
  <p:clrMapOvr>
    <a:masterClrMapping/>
  </p:clrMapOvr>
  <p:transition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13.12.2014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67205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1DA4D-E58D-4AC6-9257-10952F6903B9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C0425-DAFA-4015-A562-FA37B1A4B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5724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13.12.2014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769393"/>
      </p:ext>
    </p:extLst>
  </p:cSld>
  <p:clrMapOvr>
    <a:masterClrMapping/>
  </p:clrMapOvr>
  <p:transition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13.12.2014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762242"/>
      </p:ext>
    </p:extLst>
  </p:cSld>
  <p:clrMapOvr>
    <a:masterClrMapping/>
  </p:clrMapOvr>
  <p:transition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13.12.2014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754100"/>
      </p:ext>
    </p:extLst>
  </p:cSld>
  <p:clrMapOvr>
    <a:masterClrMapping/>
  </p:clrMapOvr>
  <p:transition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1EBFF51-0F92-47C9-8469-BA1068761FB5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0827D-6693-4644-BA6C-2D3FE075D41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497873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560FB1C1-2B5F-49B8-9077-C4F17FB06A8B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7B7D4B-2677-448F-BAB9-B8971BC1F0A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338732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D7D42B4B-BFC8-48E7-877B-2ADB170EDE2E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C739D0-C71E-453B-8C5D-C25645FADFE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559604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7BBAB689-6279-416F-BE57-AABB0EDA101C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13D803-CB2A-4B84-8614-50496B33E08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496870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B2F17C12-2748-4CE2-9E9E-44D98E00F365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A0162B-C809-45BA-B945-CD57D97D791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7932720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DC051961-7D53-46AC-A5FC-C0A9781CF679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0E973A-5761-4661-B786-87CA42649DB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1393358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5633CCA8-AE7B-474E-98C8-DEAD6C5ABD7E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679091-DC23-4B87-BBCE-F2379A65636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806835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1DA4D-E58D-4AC6-9257-10952F6903B9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C0425-DAFA-4015-A562-FA37B1A4B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6388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11A3E27C-6979-4780-B6E9-3DAF5C47D7CC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03468-178D-4C0B-817B-25FFCEE6C2E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764030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FA0B480C-5702-4F67-81E6-0E6C1729A0A7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0814CD-0486-4E62-9030-2DCC6EB402E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6949141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96298A25-A9A9-4263-BFD1-E9FBEA77BC95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A0272B-FDA0-4214-9A4A-FF582E959A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4984381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0DB8E324-39A4-4DEC-AFA9-9B518F305257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C6BA67-0A5D-489B-8C75-25AA603599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607310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1DA4D-E58D-4AC6-9257-10952F6903B9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C0425-DAFA-4015-A562-FA37B1A4B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15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1DA4D-E58D-4AC6-9257-10952F6903B9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C0425-DAFA-4015-A562-FA37B1A4B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815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1DA4D-E58D-4AC6-9257-10952F6903B9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C0425-DAFA-4015-A562-FA37B1A4B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578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1DA4D-E58D-4AC6-9257-10952F6903B9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C0425-DAFA-4015-A562-FA37B1A4B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099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1DA4D-E58D-4AC6-9257-10952F6903B9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C0425-DAFA-4015-A562-FA37B1A4B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387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1DA4D-E58D-4AC6-9257-10952F6903B9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C0425-DAFA-4015-A562-FA37B1A4B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076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1DA4D-E58D-4AC6-9257-10952F6903B9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C0425-DAFA-4015-A562-FA37B1A4B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273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13.12.2014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2030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7039987B-4E6B-4B8B-9952-1F7C911D33C8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297F307D-3ACA-4FF5-B9B5-8F574888D65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5424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6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audio" Target="../media/audio1.wav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slide" Target="slide1.xml"/><Relationship Id="rId4" Type="http://schemas.openxmlformats.org/officeDocument/2006/relationships/image" Target="../media/image13.jpe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50353" y="1052736"/>
            <a:ext cx="6120680" cy="344288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5" name="Группа 4"/>
          <p:cNvGrpSpPr/>
          <p:nvPr/>
        </p:nvGrpSpPr>
        <p:grpSpPr>
          <a:xfrm>
            <a:off x="829884" y="1631474"/>
            <a:ext cx="4754643" cy="1797526"/>
            <a:chOff x="981157" y="457645"/>
            <a:chExt cx="3051448" cy="2399851"/>
          </a:xfrm>
        </p:grpSpPr>
        <p:sp>
          <p:nvSpPr>
            <p:cNvPr id="6" name="Овальная выноска 5"/>
            <p:cNvSpPr/>
            <p:nvPr/>
          </p:nvSpPr>
          <p:spPr>
            <a:xfrm>
              <a:off x="1071538" y="500042"/>
              <a:ext cx="2414598" cy="2357454"/>
            </a:xfrm>
            <a:prstGeom prst="wedgeEllipseCallo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81157" y="457645"/>
              <a:ext cx="3051448" cy="2253478"/>
            </a:xfrm>
            <a:prstGeom prst="wedgeEllipseCallou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ru-RU" b="1" spc="50" dirty="0">
                  <a:ln w="11430"/>
                  <a:gradFill>
                    <a:gsLst>
                      <a:gs pos="25000">
                        <a:srgbClr val="009DD9">
                          <a:satMod val="155000"/>
                        </a:srgbClr>
                      </a:gs>
                      <a:gs pos="100000">
                        <a:srgbClr val="009DD9">
                          <a:shade val="45000"/>
                          <a:satMod val="165000"/>
                        </a:srgb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Ну вот, Искупалась!</a:t>
              </a:r>
            </a:p>
            <a:p>
              <a:r>
                <a:rPr lang="ru-RU" b="1" spc="50" dirty="0">
                  <a:ln w="11430"/>
                  <a:gradFill>
                    <a:gsLst>
                      <a:gs pos="25000">
                        <a:srgbClr val="009DD9">
                          <a:satMod val="155000"/>
                        </a:srgbClr>
                      </a:gs>
                      <a:gs pos="100000">
                        <a:srgbClr val="009DD9">
                          <a:shade val="45000"/>
                          <a:satMod val="165000"/>
                        </a:srgb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Дождик пошел…</a:t>
              </a:r>
            </a:p>
            <a:p>
              <a:r>
                <a:rPr lang="ru-RU" b="1" spc="50" dirty="0">
                  <a:ln w="11430"/>
                  <a:gradFill>
                    <a:gsLst>
                      <a:gs pos="25000">
                        <a:srgbClr val="009DD9">
                          <a:satMod val="155000"/>
                        </a:srgbClr>
                      </a:gs>
                      <a:gs pos="100000">
                        <a:srgbClr val="009DD9">
                          <a:shade val="45000"/>
                          <a:satMod val="165000"/>
                        </a:srgb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Интересно, сколько капель упало?</a:t>
              </a:r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1876" y="3584816"/>
            <a:ext cx="6292124" cy="327318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8" name="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688" y="-394965"/>
            <a:ext cx="2845366" cy="284536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-1252999"/>
            <a:ext cx="2392088" cy="250599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4462" y="-842767"/>
            <a:ext cx="2392088" cy="250599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-1622946"/>
            <a:ext cx="2392088" cy="2505997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8990" y="-1179512"/>
            <a:ext cx="2395537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8270" y="-1683568"/>
            <a:ext cx="2392088" cy="250599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7067" y="-1180434"/>
            <a:ext cx="2392088" cy="2505997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5818270" y="822429"/>
            <a:ext cx="1369285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6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016759673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0.069 0.25 0.125 L 0.25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9.72222E-6 -3.7037E-7 C -0.0019 0.01111 9.72222E-6 0.0162 0.00174 0.02754 C 0.0033 0.04977 -0.00017 0.05671 0.01216 0.06898 C 0.01494 0.07963 0.0165 0.09051 0.0191 0.10092 C 0.01962 0.10879 0.01997 0.11643 0.02084 0.12407 C 0.02119 0.12639 0.02275 0.1287 0.02257 0.13102 C 0.02153 0.14444 0.01632 0.15185 0.01216 0.16319 C 0.01129 0.16528 0.01181 0.16852 0.01042 0.1699 C 0.00921 0.17176 0.00695 0.17153 0.00521 0.17222 C 0.00365 0.17847 0.00157 0.18426 9.72222E-6 0.19074 C -0.00069 0.19352 9.72222E-6 0.19745 -0.00156 0.2 C -0.00312 0.20254 -0.00624 0.20278 -0.0085 0.2044 C -0.01145 0.22384 -0.01249 0.24282 -0.01545 0.26203 C -0.01406 0.30509 -0.01857 0.32176 0.00695 0.34467 C 0.00817 0.34699 0.01042 0.35162 0.01042 0.35162 " pathEditMode="relative" ptsTypes="ffffffffffffffA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C -0.0033 0.01297 0.00156 0.02477 0.00521 0.03681 C 0.01128 0.08102 0.01059 0.11644 0.00868 0.1632 C 0.00799 0.18148 0.00035 0.19005 -0.00694 0.20463 C -0.01007 0.21088 -0.01372 0.22523 -0.01372 0.22523 C -0.01337 0.23148 -0.01285 0.25602 -0.01024 0.26667 C -0.00781 0.27662 -0.00208 0.28912 0.00347 0.29653 C 0.00747 0.30185 0.0125 0.30602 0.01562 0.3125 C 0.01667 0.31482 0.01753 0.3176 0.01892 0.31945 C 0.02517 0.32801 0.03281 0.33449 0.03802 0.34468 C 0.04097 0.35625 0.04653 0.3669 0.04653 0.37917 " pathEditMode="relative" ptsTypes="ffffffffffA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33727E-6 C 0.00503 0.00462 0.00677 0.00994 0.01024 0.01642 C 0.0118 0.0229 0.01528 0.02822 0.01753 0.03446 C 0.01649 0.05366 0.01545 0.07425 -0.00104 0.0798 C -0.0066 0.08512 -0.01216 0.0879 -0.01858 0.09067 C -0.02101 0.09183 -0.02483 0.09623 -0.02483 0.09623 C -0.02778 0.10178 -0.03038 0.10617 -0.03195 0.11265 C -0.03091 0.15521 -0.03316 0.14943 -0.02275 0.17719 C -0.02049 0.18297 -0.02118 0.18621 -0.01754 0.19107 C -0.01563 0.20078 -0.01163 0.21096 -0.00834 0.21975 C -0.00365 0.23201 -0.00156 0.24612 0.00312 0.25838 C 0.00399 0.26416 0.00469 0.26972 0.00712 0.27457 C 0.00833 0.27758 0.01128 0.2829 0.01128 0.2829 C 0.0125 0.28753 0.01423 0.29077 0.01545 0.29539 C 0.0151 0.30233 0.01528 0.30927 0.01441 0.31598 C 0.01406 0.31876 0.01024 0.32269 0.0092 0.32431 C 0.00451 0.33217 0.00416 0.34096 1.11111E-6 0.34883 C -0.00504 0.36872 1.11111E-6 0.34813 -0.00313 0.36271 C -0.00347 0.36409 -0.00417 0.36687 -0.00417 0.36687 L -0.00104 0.35716 " pathEditMode="relative" ptsTypes="ffffffffffffffffffAA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0.00417 C -0.00573 0.01157 -0.00781 0.02128 -0.01337 0.02614 C -0.01475 0.03123 -0.01632 0.03539 -0.01857 0.03979 C -0.02014 0.05066 -0.02517 0.05829 -0.02778 0.0687 C -0.02812 0.07009 -0.02847 0.07125 -0.02882 0.07264 C -0.02916 0.07402 -0.02951 0.07541 -0.02986 0.0768 C -0.03021 0.07819 -0.0309 0.08096 -0.0309 0.0812 C -0.03021 0.10063 -0.03003 0.11474 -0.02361 0.13185 C -0.02187 0.14342 -0.01371 0.16355 -0.00607 0.17025 C -0.00347 0.17534 -0.00225 0.17974 0.00104 0.1839 C 0.00417 0.19223 0.00834 0.20033 0.01146 0.20865 C 0.01406 0.21559 0.01528 0.223 0.01858 0.22924 C 0.02118 0.23965 0.01927 0.23526 0.02379 0.24312 C 0.02587 0.25122 0.0283 0.26001 0.03091 0.26787 C 0.03021 0.27805 0.03177 0.28314 0.02587 0.28846 C 0.02379 0.29656 0.02656 0.28962 0.0217 0.29378 C 0.02049 0.29494 0.01979 0.29679 0.01858 0.29794 C 0.0158 0.30095 0.01233 0.30211 0.00938 0.30488 C 0.00764 0.31205 0.00486 0.32501 0.00938 0.33102 " pathEditMode="relative" rAng="0" ptsTypes="ffffffffffffffffffA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163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96296E-6 C 0.01042 0.00926 0.00174 0.01181 0.01216 0.02061 C 0.01511 0.03449 0.0165 0.04815 0.01893 0.06204 C 0.0158 0.07523 0.01181 0.08773 0.00348 0.09653 C -0.00225 0.10255 -0.00764 0.10486 -0.01198 0.11273 C -0.01475 0.11783 -0.01701 0.12315 -0.01892 0.12871 C -0.02048 0.13311 -0.02239 0.1426 -0.02239 0.1426 C -0.02118 0.16181 -0.02083 0.18102 -0.01892 0.2 C -0.01736 0.21621 -0.01632 0.21111 -0.01024 0.22037 C -0.00885 0.22269 -0.00781 0.225 -0.00677 0.22755 C -0.00555 0.23056 -0.00503 0.23426 -0.00347 0.23681 C -0.00208 0.23889 0.00018 0.23959 0.00174 0.24144 C 0.00886 0.2507 0.01216 0.26111 0.02066 0.26898 C 0.02188 0.27199 0.02292 0.275 0.02414 0.27824 C 0.02518 0.28056 0.02743 0.28218 0.02761 0.28496 C 0.029 0.30926 0.01893 0.33218 0.01893 0.35625 " pathEditMode="relative" ptsTypes="fffffffffffffffA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C 0.00104 0.03149 -0.00382 0.05417 0.01545 0.0713 C 0.01753 0.07963 0.02587 0.09422 0.02587 0.09422 C 0.03038 0.11227 0.03351 0.11899 0.0276 0.14236 C 0.02604 0.14861 0.01719 0.15625 0.01719 0.15625 C 0.01771 0.16852 0.01667 0.18079 0.01892 0.19283 C 0.01996 0.19838 0.02795 0.20348 0.03107 0.20672 C 0.03906 0.21482 0.04566 0.22338 0.05521 0.22732 C 0.06441 0.23982 0.08246 0.26991 0.05851 0.28056 C 0.05555 0.29098 0.05469 0.30116 0.05 0.31042 C 0.05278 0.33565 0.05173 0.32084 0.05173 0.35394 " pathEditMode="relative" ptsTypes="ffffffffffA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7925" numSld="15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64458"/>
            <a:ext cx="9144000" cy="70224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858970"/>
            <a:ext cx="4303375" cy="5153743"/>
          </a:xfrm>
          <a:prstGeom prst="rect">
            <a:avLst/>
          </a:prstGeom>
        </p:spPr>
      </p:pic>
      <p:pic>
        <p:nvPicPr>
          <p:cNvPr id="10" name="Рисунок 9">
            <a:hlinkClick r:id="" action="ppaction://noaction"/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520" y="2607230"/>
            <a:ext cx="2579579" cy="257957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Группа 11"/>
          <p:cNvGrpSpPr/>
          <p:nvPr/>
        </p:nvGrpSpPr>
        <p:grpSpPr>
          <a:xfrm rot="756026">
            <a:off x="4951324" y="256823"/>
            <a:ext cx="2550932" cy="1778767"/>
            <a:chOff x="590899" y="500042"/>
            <a:chExt cx="3348655" cy="2357454"/>
          </a:xfrm>
        </p:grpSpPr>
        <p:sp>
          <p:nvSpPr>
            <p:cNvPr id="13" name="Овальная выноска 12"/>
            <p:cNvSpPr/>
            <p:nvPr/>
          </p:nvSpPr>
          <p:spPr>
            <a:xfrm>
              <a:off x="1071537" y="500042"/>
              <a:ext cx="2414598" cy="2357454"/>
            </a:xfrm>
            <a:prstGeom prst="wedgeEllipseCallo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 rot="21022248">
              <a:off x="590899" y="812952"/>
              <a:ext cx="3348655" cy="1720779"/>
            </a:xfrm>
            <a:prstGeom prst="wedgeEllipseCallou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b="1" spc="50" dirty="0">
                  <a:ln w="11430"/>
                  <a:gradFill>
                    <a:gsLst>
                      <a:gs pos="25000">
                        <a:srgbClr val="009DD9">
                          <a:satMod val="155000"/>
                        </a:srgbClr>
                      </a:gs>
                      <a:gs pos="100000">
                        <a:srgbClr val="009DD9">
                          <a:shade val="45000"/>
                          <a:satMod val="165000"/>
                        </a:srgb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Интересно,</a:t>
              </a:r>
            </a:p>
            <a:p>
              <a:pPr algn="ctr"/>
              <a:r>
                <a:rPr lang="ru-RU" b="1" spc="50" dirty="0">
                  <a:ln w="11430"/>
                  <a:gradFill>
                    <a:gsLst>
                      <a:gs pos="25000">
                        <a:srgbClr val="009DD9">
                          <a:satMod val="155000"/>
                        </a:srgbClr>
                      </a:gs>
                      <a:gs pos="100000">
                        <a:srgbClr val="009DD9">
                          <a:shade val="45000"/>
                          <a:satMod val="165000"/>
                        </a:srgb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чем это </a:t>
              </a:r>
            </a:p>
            <a:p>
              <a:pPr algn="ctr"/>
              <a:r>
                <a:rPr lang="ru-RU" b="1" spc="50" dirty="0">
                  <a:ln w="11430"/>
                  <a:gradFill>
                    <a:gsLst>
                      <a:gs pos="25000">
                        <a:srgbClr val="009DD9">
                          <a:satMod val="155000"/>
                        </a:srgbClr>
                      </a:gs>
                      <a:gs pos="100000">
                        <a:srgbClr val="009DD9">
                          <a:shade val="45000"/>
                          <a:satMod val="165000"/>
                        </a:srgb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Мишка занят?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0901724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 descr="0_8e761_70699186_X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75" y="-2385"/>
            <a:ext cx="9144000" cy="6858000"/>
          </a:xfrm>
          <a:prstGeom prst="rect">
            <a:avLst/>
          </a:prstGeom>
        </p:spPr>
      </p:pic>
      <p:pic>
        <p:nvPicPr>
          <p:cNvPr id="4" name="Рисунок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8542" y="1722678"/>
            <a:ext cx="2096446" cy="280523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7691" y="3620115"/>
            <a:ext cx="746676" cy="166390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7507" y="1851263"/>
            <a:ext cx="746676" cy="166390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136085" y="2242412"/>
            <a:ext cx="3589116" cy="1765770"/>
            <a:chOff x="892247" y="500042"/>
            <a:chExt cx="3051448" cy="2357454"/>
          </a:xfrm>
        </p:grpSpPr>
        <p:sp>
          <p:nvSpPr>
            <p:cNvPr id="13" name="Овальная выноска 12"/>
            <p:cNvSpPr/>
            <p:nvPr/>
          </p:nvSpPr>
          <p:spPr>
            <a:xfrm>
              <a:off x="1071538" y="500042"/>
              <a:ext cx="2414598" cy="2357454"/>
            </a:xfrm>
            <a:prstGeom prst="wedgeEllipseCallo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92247" y="819130"/>
              <a:ext cx="3051448" cy="1733444"/>
            </a:xfrm>
            <a:prstGeom prst="wedgeEllipseCallou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ru-RU" b="1" spc="50" dirty="0">
                  <a:ln w="11430"/>
                  <a:gradFill>
                    <a:gsLst>
                      <a:gs pos="25000">
                        <a:srgbClr val="009DD9">
                          <a:satMod val="155000"/>
                        </a:srgbClr>
                      </a:gs>
                      <a:gs pos="100000">
                        <a:srgbClr val="009DD9">
                          <a:shade val="45000"/>
                          <a:satMod val="165000"/>
                        </a:srgb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Сколько Мишка посадил тюльпанов?</a:t>
              </a:r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4624" y="-1251520"/>
            <a:ext cx="746676" cy="166390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7" name="Рисунок 26">
            <a:hlinkClick r:id="" action="ppaction://noaction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0900" y="3995855"/>
            <a:ext cx="1582444" cy="158244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0528" y="3861048"/>
            <a:ext cx="2758569" cy="331238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4865" y="3620115"/>
            <a:ext cx="746676" cy="166390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30" name="Прямоугольник 29"/>
          <p:cNvSpPr/>
          <p:nvPr/>
        </p:nvSpPr>
        <p:spPr>
          <a:xfrm>
            <a:off x="2502376" y="391015"/>
            <a:ext cx="1369286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6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0150" y="3901326"/>
            <a:ext cx="746676" cy="166390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1662" y="1828713"/>
            <a:ext cx="746676" cy="166390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3914397"/>
            <a:ext cx="746676" cy="166390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0561" y="1956213"/>
            <a:ext cx="746676" cy="166390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4287998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играй - коротк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11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29</Words>
  <Application>Microsoft Office PowerPoint</Application>
  <PresentationFormat>Экран (4:3)</PresentationFormat>
  <Paragraphs>10</Paragraphs>
  <Slides>3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Тема Office</vt:lpstr>
      <vt:lpstr>Тема11</vt:lpstr>
      <vt:lpstr>3_Тема Office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7</cp:revision>
  <dcterms:created xsi:type="dcterms:W3CDTF">2014-12-13T10:07:30Z</dcterms:created>
  <dcterms:modified xsi:type="dcterms:W3CDTF">2014-12-13T10:38:43Z</dcterms:modified>
</cp:coreProperties>
</file>