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0" r:id="rId1"/>
    <p:sldMasterId id="2147484002" r:id="rId2"/>
    <p:sldMasterId id="2147484070" r:id="rId3"/>
    <p:sldMasterId id="2147484083" r:id="rId4"/>
    <p:sldMasterId id="2147484095" r:id="rId5"/>
    <p:sldMasterId id="2147484108" r:id="rId6"/>
    <p:sldMasterId id="2147484179" r:id="rId7"/>
    <p:sldMasterId id="2147484217" r:id="rId8"/>
    <p:sldMasterId id="2147484229" r:id="rId9"/>
    <p:sldMasterId id="2147484241" r:id="rId10"/>
  </p:sldMasterIdLst>
  <p:notesMasterIdLst>
    <p:notesMasterId r:id="rId23"/>
  </p:notesMasterIdLst>
  <p:sldIdLst>
    <p:sldId id="315" r:id="rId11"/>
    <p:sldId id="376" r:id="rId12"/>
    <p:sldId id="383" r:id="rId13"/>
    <p:sldId id="280" r:id="rId14"/>
    <p:sldId id="259" r:id="rId15"/>
    <p:sldId id="263" r:id="rId16"/>
    <p:sldId id="282" r:id="rId17"/>
    <p:sldId id="281" r:id="rId18"/>
    <p:sldId id="262" r:id="rId19"/>
    <p:sldId id="384" r:id="rId20"/>
    <p:sldId id="385" r:id="rId21"/>
    <p:sldId id="38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43" autoAdjust="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1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65507D-45C2-4E3E-8291-5092A0A543CD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AB91F-B0A0-44CB-8703-8F874F32C2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369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45818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363365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2472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08039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13.12.2014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7189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13.12.2014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909833"/>
      </p:ext>
    </p:extLst>
  </p:cSld>
  <p:clrMapOvr>
    <a:masterClrMapping/>
  </p:clrMapOvr>
  <p:transition advClick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13.12.2014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2197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13.12.2014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135003"/>
      </p:ext>
    </p:extLst>
  </p:cSld>
  <p:clrMapOvr>
    <a:masterClrMapping/>
  </p:clrMapOvr>
  <p:transition advClick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13.12.2014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637368"/>
      </p:ext>
    </p:extLst>
  </p:cSld>
  <p:clrMapOvr>
    <a:masterClrMapping/>
  </p:clrMapOvr>
  <p:transition advClick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13.12.2014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591362"/>
      </p:ext>
    </p:extLst>
  </p:cSld>
  <p:clrMapOvr>
    <a:masterClrMapping/>
  </p:clrMapOvr>
  <p:transition advClick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13.12.2014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104503"/>
      </p:ext>
    </p:extLst>
  </p:cSld>
  <p:clrMapOvr>
    <a:masterClrMapping/>
  </p:clrMapOvr>
  <p:transition advClick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13.12.2014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340414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169354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13.12.2014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206296"/>
      </p:ext>
    </p:extLst>
  </p:cSld>
  <p:clrMapOvr>
    <a:masterClrMapping/>
  </p:clrMapOvr>
  <p:transition advClick="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13.12.2014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083096"/>
      </p:ext>
    </p:extLst>
  </p:cSld>
  <p:clrMapOvr>
    <a:masterClrMapping/>
  </p:clrMapOvr>
  <p:transition advClick="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13.12.2014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623970"/>
      </p:ext>
    </p:extLst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1EBFF51-0F92-47C9-8469-BA1068761FB5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0827D-6693-4644-BA6C-2D3FE075D41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055505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560FB1C1-2B5F-49B8-9077-C4F17FB06A8B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7B7D4B-2677-448F-BAB9-B8971BC1F0A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36260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D7D42B4B-BFC8-48E7-877B-2ADB170EDE2E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C739D0-C71E-453B-8C5D-C25645FADFE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86466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7BBAB689-6279-416F-BE57-AABB0EDA101C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13D803-CB2A-4B84-8614-50496B33E08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053154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B2F17C12-2748-4CE2-9E9E-44D98E00F365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A0162B-C809-45BA-B945-CD57D97D791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229830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DC051961-7D53-46AC-A5FC-C0A9781CF679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0E973A-5761-4661-B786-87CA42649DB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694869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5633CCA8-AE7B-474E-98C8-DEAD6C5ABD7E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679091-DC23-4B87-BBCE-F2379A65636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434898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11A3E27C-6979-4780-B6E9-3DAF5C47D7CC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03468-178D-4C0B-817B-25FFCEE6C2E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161717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1182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FA0B480C-5702-4F67-81E6-0E6C1729A0A7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0814CD-0486-4E62-9030-2DCC6EB402E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988577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96298A25-A9A9-4263-BFD1-E9FBEA77BC95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A0272B-FDA0-4214-9A4A-FF582E959A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708547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0DB8E324-39A4-4DEC-AFA9-9B518F305257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C6BA67-0A5D-489B-8C75-25AA603599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98998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94079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02818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68007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877906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789580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62915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47590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202819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584548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125490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939306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451788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435237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14067C9B-E5C2-4CAA-85A6-BB952A37D1C8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30F5F9-1655-4670-8889-044EBE0A967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3903728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82AA2202-2596-4BC4-A5ED-AF4F9BC15317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B1B97B-4E00-43CD-971C-90A752148C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2242653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E30629D0-7471-4835-ADB1-EF527C918B5D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F7316-6A4E-4F41-A32A-6DA3A8B1F4E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4671486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5A1D54C6-E17E-4FF1-903D-1116BBAB2C90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1B9C2E-51F3-4FA9-9538-14813CB8492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8305747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30286D84-299E-4E02-A130-88D3AF5E82AE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DFCD8-781A-4EE1-9363-F5126CCA03A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439100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301700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478E9239-9806-4607-97E1-7F618EBABB1B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B0F94E-CBE7-493A-BAFB-B78F5E52FBD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3263348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C2E301D5-EC12-4D5A-95D2-41D3A35B0A85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E0BE3A-7125-4325-8A2A-58A0A40CC9D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0775166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3E56332D-561D-4023-815A-E2EED6061EFF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729476-86D7-4E59-BF53-5FB6B78480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9410139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446484C8-DC21-4DA4-97CF-E57C75D35267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CC728-C404-4FFC-A5C7-62DC45B6610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9556628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C58DD274-092A-4B6B-8E54-A599BC7D002E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177273-46C1-4281-9B8B-2FC70CA5D8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9834100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50991452-39D9-45DF-A83B-4AE16419BD50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9A2627-1EEA-4B32-B914-C30D71D005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2556308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458188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11826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202819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30170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872987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872987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714445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506885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462937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673455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363365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169354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435237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1EBFF51-0F92-47C9-8469-BA1068761FB5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0827D-6693-4644-BA6C-2D3FE075D41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0555056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560FB1C1-2B5F-49B8-9077-C4F17FB06A8B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7B7D4B-2677-448F-BAB9-B8971BC1F0A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36260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714445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D7D42B4B-BFC8-48E7-877B-2ADB170EDE2E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C739D0-C71E-453B-8C5D-C25645FADFE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864662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7BBAB689-6279-416F-BE57-AABB0EDA101C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13D803-CB2A-4B84-8614-50496B33E08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0531543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B2F17C12-2748-4CE2-9E9E-44D98E00F365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A0162B-C809-45BA-B945-CD57D97D791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2298309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DC051961-7D53-46AC-A5FC-C0A9781CF679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0E973A-5761-4661-B786-87CA42649DB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6948695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5633CCA8-AE7B-474E-98C8-DEAD6C5ABD7E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679091-DC23-4B87-BBCE-F2379A65636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4348981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11A3E27C-6979-4780-B6E9-3DAF5C47D7CC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03468-178D-4C0B-817B-25FFCEE6C2E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1617178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FA0B480C-5702-4F67-81E6-0E6C1729A0A7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0814CD-0486-4E62-9030-2DCC6EB402E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9885778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96298A25-A9A9-4263-BFD1-E9FBEA77BC95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A0272B-FDA0-4214-9A4A-FF582E959A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7085474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0DB8E324-39A4-4DEC-AFA9-9B518F305257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C6BA67-0A5D-489B-8C75-25AA603599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989987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506885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462937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42511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41420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49652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47985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66733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03466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40237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18086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66358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652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673455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53011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27593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19028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06559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66706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37541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21857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45271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64119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374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B4C71EC6-210F-42DE-9C53-41977AD35B3D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13.12.2014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3086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2" r:id="rId1"/>
    <p:sldLayoutId id="2147484243" r:id="rId2"/>
    <p:sldLayoutId id="2147484244" r:id="rId3"/>
    <p:sldLayoutId id="2147484245" r:id="rId4"/>
    <p:sldLayoutId id="2147484246" r:id="rId5"/>
    <p:sldLayoutId id="2147484247" r:id="rId6"/>
    <p:sldLayoutId id="2147484248" r:id="rId7"/>
    <p:sldLayoutId id="2147484249" r:id="rId8"/>
    <p:sldLayoutId id="2147484250" r:id="rId9"/>
    <p:sldLayoutId id="2147484251" r:id="rId10"/>
    <p:sldLayoutId id="2147484252" r:id="rId11"/>
  </p:sldLayoutIdLst>
  <p:transition advClick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7039987B-4E6B-4B8B-9952-1F7C911D33C8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297F307D-3ACA-4FF5-B9B5-8F574888D65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B4C71EC6-210F-42DE-9C53-41977AD35B3D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72" r:id="rId2"/>
    <p:sldLayoutId id="2147484073" r:id="rId3"/>
    <p:sldLayoutId id="2147484074" r:id="rId4"/>
    <p:sldLayoutId id="2147484075" r:id="rId5"/>
    <p:sldLayoutId id="2147484076" r:id="rId6"/>
    <p:sldLayoutId id="2147484077" r:id="rId7"/>
    <p:sldLayoutId id="2147484078" r:id="rId8"/>
    <p:sldLayoutId id="2147484079" r:id="rId9"/>
    <p:sldLayoutId id="2147484080" r:id="rId10"/>
    <p:sldLayoutId id="2147484081" r:id="rId11"/>
    <p:sldLayoutId id="2147484082" r:id="rId12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C6F3A659-C44F-4E4A-BD11-523C1958909F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FEE82DB5-0875-4ED1-B7D6-AE7CEB6678F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B4C71EC6-210F-42DE-9C53-41977AD35B3D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6" r:id="rId1"/>
    <p:sldLayoutId id="2147484097" r:id="rId2"/>
    <p:sldLayoutId id="2147484098" r:id="rId3"/>
    <p:sldLayoutId id="2147484099" r:id="rId4"/>
    <p:sldLayoutId id="2147484100" r:id="rId5"/>
    <p:sldLayoutId id="2147484101" r:id="rId6"/>
    <p:sldLayoutId id="2147484102" r:id="rId7"/>
    <p:sldLayoutId id="2147484103" r:id="rId8"/>
    <p:sldLayoutId id="2147484104" r:id="rId9"/>
    <p:sldLayoutId id="2147484105" r:id="rId10"/>
    <p:sldLayoutId id="2147484106" r:id="rId11"/>
    <p:sldLayoutId id="2147484107" r:id="rId12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7039987B-4E6B-4B8B-9952-1F7C911D33C8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297F307D-3ACA-4FF5-B9B5-8F574888D65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  <p:sldLayoutId id="2147484110" r:id="rId2"/>
    <p:sldLayoutId id="2147484111" r:id="rId3"/>
    <p:sldLayoutId id="2147484112" r:id="rId4"/>
    <p:sldLayoutId id="2147484113" r:id="rId5"/>
    <p:sldLayoutId id="2147484114" r:id="rId6"/>
    <p:sldLayoutId id="2147484115" r:id="rId7"/>
    <p:sldLayoutId id="2147484116" r:id="rId8"/>
    <p:sldLayoutId id="2147484117" r:id="rId9"/>
    <p:sldLayoutId id="2147484118" r:id="rId10"/>
    <p:sldLayoutId id="2147484119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0" r:id="rId1"/>
    <p:sldLayoutId id="2147484181" r:id="rId2"/>
    <p:sldLayoutId id="2147484182" r:id="rId3"/>
    <p:sldLayoutId id="2147484183" r:id="rId4"/>
    <p:sldLayoutId id="2147484184" r:id="rId5"/>
    <p:sldLayoutId id="2147484185" r:id="rId6"/>
    <p:sldLayoutId id="2147484186" r:id="rId7"/>
    <p:sldLayoutId id="2147484187" r:id="rId8"/>
    <p:sldLayoutId id="2147484188" r:id="rId9"/>
    <p:sldLayoutId id="2147484189" r:id="rId10"/>
    <p:sldLayoutId id="2147484190" r:id="rId11"/>
  </p:sldLayoutIdLst>
  <p:transition advClick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3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8" r:id="rId1"/>
    <p:sldLayoutId id="2147484219" r:id="rId2"/>
    <p:sldLayoutId id="2147484220" r:id="rId3"/>
    <p:sldLayoutId id="2147484221" r:id="rId4"/>
    <p:sldLayoutId id="2147484222" r:id="rId5"/>
    <p:sldLayoutId id="2147484223" r:id="rId6"/>
    <p:sldLayoutId id="2147484224" r:id="rId7"/>
    <p:sldLayoutId id="2147484225" r:id="rId8"/>
    <p:sldLayoutId id="2147484226" r:id="rId9"/>
    <p:sldLayoutId id="2147484227" r:id="rId10"/>
    <p:sldLayoutId id="214748422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931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0" r:id="rId1"/>
    <p:sldLayoutId id="2147484231" r:id="rId2"/>
    <p:sldLayoutId id="2147484232" r:id="rId3"/>
    <p:sldLayoutId id="2147484233" r:id="rId4"/>
    <p:sldLayoutId id="2147484234" r:id="rId5"/>
    <p:sldLayoutId id="2147484235" r:id="rId6"/>
    <p:sldLayoutId id="2147484236" r:id="rId7"/>
    <p:sldLayoutId id="2147484237" r:id="rId8"/>
    <p:sldLayoutId id="2147484238" r:id="rId9"/>
    <p:sldLayoutId id="2147484239" r:id="rId10"/>
    <p:sldLayoutId id="214748424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86.xml"/><Relationship Id="rId1" Type="http://schemas.openxmlformats.org/officeDocument/2006/relationships/audio" Target="file:///G:\0bc7ee5843fb7fdb06254e0ae4021479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7.xml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97.xml"/><Relationship Id="rId1" Type="http://schemas.openxmlformats.org/officeDocument/2006/relationships/audio" Target="file:///G:\4_-_GONG_-_Zvuk_Gonga_(iPlayer.fm).mp3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jpeg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8.xml"/><Relationship Id="rId6" Type="http://schemas.openxmlformats.org/officeDocument/2006/relationships/slide" Target="slide5.xml"/><Relationship Id="rId5" Type="http://schemas.microsoft.com/office/2007/relationships/hdphoto" Target="../media/hdphoto1.wdp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6.xml"/><Relationship Id="rId2" Type="http://schemas.openxmlformats.org/officeDocument/2006/relationships/audio" Target="file:///G:\4_-_GONG_-_Zvuk_Gonga_(iPlayer.fm).mp3" TargetMode="External"/><Relationship Id="rId1" Type="http://schemas.microsoft.com/office/2007/relationships/media" Target="file:///G:\4_-_GONG_-_Zvuk_Gonga_(iPlayer.fm).mp3" TargetMode="Externa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86.xml"/><Relationship Id="rId1" Type="http://schemas.openxmlformats.org/officeDocument/2006/relationships/audio" Target="file:///G:\4_-_GONG_-_Zvuk_Gonga_(iPlayer.fm).mp3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7.png"/>
          <p:cNvPicPr>
            <a:picLocks noChangeAspect="1"/>
          </p:cNvPicPr>
          <p:nvPr/>
        </p:nvPicPr>
        <p:blipFill>
          <a:blip r:embed="rId4" cstate="screen">
            <a:biLevel thresh="50000"/>
          </a:blip>
          <a:srcRect/>
          <a:stretch>
            <a:fillRect/>
          </a:stretch>
        </p:blipFill>
        <p:spPr>
          <a:xfrm>
            <a:off x="1331640" y="332658"/>
            <a:ext cx="7416824" cy="650226"/>
          </a:xfrm>
          <a:prstGeom prst="rect">
            <a:avLst/>
          </a:prstGeom>
        </p:spPr>
      </p:pic>
      <p:pic>
        <p:nvPicPr>
          <p:cNvPr id="3" name="Рисунок 2" descr="Рисунок16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95536" y="1772816"/>
            <a:ext cx="8352928" cy="1449717"/>
          </a:xfrm>
          <a:prstGeom prst="rect">
            <a:avLst/>
          </a:prstGeom>
        </p:spPr>
      </p:pic>
      <p:pic>
        <p:nvPicPr>
          <p:cNvPr id="3075" name="Picture 3" descr="C:\Users\1\Desktop\konkurs_chten_201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30" y="2132856"/>
            <a:ext cx="6969919" cy="521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0bc7ee5843fb7fdb06254e0ae402147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539552" y="623731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69420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20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7.png"/>
          <p:cNvPicPr>
            <a:picLocks noChangeAspect="1"/>
          </p:cNvPicPr>
          <p:nvPr/>
        </p:nvPicPr>
        <p:blipFill>
          <a:blip r:embed="rId3" cstate="email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31640" y="332658"/>
            <a:ext cx="7416824" cy="650226"/>
          </a:xfrm>
          <a:prstGeom prst="rect">
            <a:avLst/>
          </a:prstGeom>
        </p:spPr>
      </p:pic>
      <p:pic>
        <p:nvPicPr>
          <p:cNvPr id="3" name="Рисунок 2" descr="Рисунок16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772816"/>
            <a:ext cx="8352928" cy="1449717"/>
          </a:xfrm>
          <a:prstGeom prst="rect">
            <a:avLst/>
          </a:prstGeom>
        </p:spPr>
      </p:pic>
      <p:pic>
        <p:nvPicPr>
          <p:cNvPr id="3075" name="Picture 3" descr="C:\Users\1\Desktop\konkurs_chten_201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8730" y="2132856"/>
            <a:ext cx="6969919" cy="521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1667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5164" y="2132856"/>
            <a:ext cx="7381701" cy="221599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138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РАУНД</a:t>
            </a:r>
          </a:p>
        </p:txBody>
      </p:sp>
      <p:pic>
        <p:nvPicPr>
          <p:cNvPr id="5" name="4_-_GONG_-_Zvuk_Gonga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18004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0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 descr="0_8e761_70699186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86" y="188640"/>
            <a:ext cx="4914751" cy="34563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524328" y="4669126"/>
            <a:ext cx="1316031" cy="1584411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612576" y="3729170"/>
            <a:ext cx="5562364" cy="312883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5" name="Группа 4"/>
          <p:cNvGrpSpPr/>
          <p:nvPr/>
        </p:nvGrpSpPr>
        <p:grpSpPr>
          <a:xfrm>
            <a:off x="494342" y="1809213"/>
            <a:ext cx="3589116" cy="2077403"/>
            <a:chOff x="1001263" y="200544"/>
            <a:chExt cx="3051448" cy="2773511"/>
          </a:xfrm>
        </p:grpSpPr>
        <p:sp>
          <p:nvSpPr>
            <p:cNvPr id="6" name="Овальная выноска 5"/>
            <p:cNvSpPr/>
            <p:nvPr/>
          </p:nvSpPr>
          <p:spPr>
            <a:xfrm>
              <a:off x="1071538" y="500042"/>
              <a:ext cx="2414598" cy="2357454"/>
            </a:xfrm>
            <a:prstGeom prst="wedgeEllipseCallo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01263" y="200544"/>
              <a:ext cx="3051448" cy="2773511"/>
            </a:xfrm>
            <a:prstGeom prst="wedgeEllipseCallou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ru-RU" b="1" spc="50" dirty="0">
                  <a:ln w="11430"/>
                  <a:gradFill>
                    <a:gsLst>
                      <a:gs pos="25000">
                        <a:srgbClr val="009DD9">
                          <a:satMod val="155000"/>
                        </a:srgbClr>
                      </a:gs>
                      <a:gs pos="100000">
                        <a:srgbClr val="009DD9">
                          <a:shade val="45000"/>
                          <a:satMod val="165000"/>
                        </a:srgb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Ежик  грибы собирает!</a:t>
              </a:r>
            </a:p>
            <a:p>
              <a:r>
                <a:rPr lang="ru-RU" b="1" spc="50" dirty="0">
                  <a:ln w="11430"/>
                  <a:gradFill>
                    <a:gsLst>
                      <a:gs pos="25000">
                        <a:srgbClr val="009DD9">
                          <a:satMod val="155000"/>
                        </a:srgbClr>
                      </a:gs>
                      <a:gs pos="100000">
                        <a:srgbClr val="009DD9">
                          <a:shade val="45000"/>
                          <a:satMod val="165000"/>
                        </a:srgb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Интересно, сколько у него грибов?</a:t>
              </a: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6669" y="2564904"/>
            <a:ext cx="5791186" cy="324306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6407637" y="320457"/>
            <a:ext cx="1369286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6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19951661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2132856"/>
            <a:ext cx="7352847" cy="221599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13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РАУНД</a:t>
            </a:r>
            <a:endParaRPr lang="ru-RU" sz="13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4_-_GONG_-_Zvuk_Gonga_(iPlay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0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5165" y="2132856"/>
            <a:ext cx="7381701" cy="221599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13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РАУНД</a:t>
            </a:r>
            <a:endParaRPr lang="ru-RU" sz="13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4_-_GONG_-_Zvuk_Gonga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0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9051" y="2169391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latin typeface="+mj-lt"/>
              </a:rPr>
              <a:t>1</a:t>
            </a:r>
            <a:endParaRPr lang="ru-RU" sz="8800" b="1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9992" y="2163412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latin typeface="+mj-lt"/>
              </a:rPr>
              <a:t>2</a:t>
            </a:r>
            <a:endParaRPr lang="ru-RU" sz="8800" b="1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03348" y="2169391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latin typeface="+mj-lt"/>
              </a:rPr>
              <a:t>3</a:t>
            </a:r>
            <a:endParaRPr lang="ru-RU" sz="8800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60286" y="2169391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latin typeface="+mj-lt"/>
              </a:rPr>
              <a:t>4</a:t>
            </a:r>
            <a:endParaRPr lang="ru-RU" sz="88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17224" y="2169391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latin typeface="+mj-lt"/>
              </a:rPr>
              <a:t>5</a:t>
            </a:r>
            <a:endParaRPr lang="ru-RU" sz="8800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74162" y="2137137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latin typeface="+mj-lt"/>
              </a:rPr>
              <a:t>6</a:t>
            </a:r>
            <a:endParaRPr lang="ru-RU" sz="8800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15211" y="2167824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>
                <a:latin typeface="+mj-lt"/>
              </a:rPr>
              <a:t>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80600" y="2167824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latin typeface="+mj-lt"/>
              </a:rPr>
              <a:t>8</a:t>
            </a:r>
            <a:endParaRPr lang="ru-RU" sz="8800" b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25344" y="2137137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latin typeface="+mj-lt"/>
              </a:rPr>
              <a:t>9</a:t>
            </a:r>
            <a:endParaRPr lang="ru-RU" sz="8800" b="1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19393" y="2152526"/>
            <a:ext cx="132921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latin typeface="+mj-lt"/>
              </a:rPr>
              <a:t>10</a:t>
            </a:r>
            <a:endParaRPr lang="ru-RU" sz="8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9418891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10" grpId="0"/>
      <p:bldP spid="1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09992" y="2163412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latin typeface="+mj-lt"/>
              </a:rPr>
              <a:t>2</a:t>
            </a:r>
            <a:endParaRPr lang="ru-RU" sz="8800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03348" y="2169391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latin typeface="+mj-lt"/>
              </a:rPr>
              <a:t>3</a:t>
            </a:r>
            <a:endParaRPr lang="ru-RU" sz="88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60286" y="2169391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latin typeface="+mj-lt"/>
              </a:rPr>
              <a:t>4</a:t>
            </a:r>
            <a:endParaRPr lang="ru-RU" sz="8800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17224" y="2169391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latin typeface="+mj-lt"/>
              </a:rPr>
              <a:t>5</a:t>
            </a:r>
            <a:endParaRPr lang="ru-RU" sz="8800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74162" y="2137137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latin typeface="+mj-lt"/>
              </a:rPr>
              <a:t>6</a:t>
            </a:r>
            <a:endParaRPr lang="ru-RU" sz="88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15211" y="2167824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>
                <a:latin typeface="+mj-lt"/>
              </a:rPr>
              <a:t>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80600" y="2167824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latin typeface="+mj-lt"/>
              </a:rPr>
              <a:t>8</a:t>
            </a:r>
            <a:endParaRPr lang="ru-RU" sz="8800" b="1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25344" y="2137137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latin typeface="+mj-lt"/>
              </a:rPr>
              <a:t>9</a:t>
            </a:r>
            <a:endParaRPr lang="ru-RU" sz="8800" b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19393" y="2152526"/>
            <a:ext cx="132921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latin typeface="+mj-lt"/>
              </a:rPr>
              <a:t>10</a:t>
            </a:r>
            <a:endParaRPr lang="ru-RU" sz="8800" b="1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9051" y="2169391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latin typeface="+mj-lt"/>
              </a:rPr>
              <a:t>1</a:t>
            </a:r>
            <a:endParaRPr lang="ru-RU" sz="8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49467410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9051" y="2169391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latin typeface="+mj-lt"/>
              </a:rPr>
              <a:t>1</a:t>
            </a:r>
            <a:endParaRPr lang="ru-RU" sz="8800" b="1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9992" y="2163412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latin typeface="+mj-lt"/>
              </a:rPr>
              <a:t>2</a:t>
            </a:r>
            <a:endParaRPr lang="ru-RU" sz="8800" b="1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03348" y="2169391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latin typeface="+mj-lt"/>
              </a:rPr>
              <a:t>3</a:t>
            </a:r>
            <a:endParaRPr lang="ru-RU" sz="8800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60286" y="2169391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latin typeface="+mj-lt"/>
              </a:rPr>
              <a:t>4</a:t>
            </a:r>
            <a:endParaRPr lang="ru-RU" sz="88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17224" y="2169391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latin typeface="+mj-lt"/>
              </a:rPr>
              <a:t>5</a:t>
            </a:r>
            <a:endParaRPr lang="ru-RU" sz="8800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74162" y="2137137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latin typeface="+mj-lt"/>
              </a:rPr>
              <a:t>6</a:t>
            </a:r>
            <a:endParaRPr lang="ru-RU" sz="8800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15211" y="2167824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>
                <a:latin typeface="+mj-lt"/>
              </a:rPr>
              <a:t>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80600" y="2167824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latin typeface="+mj-lt"/>
              </a:rPr>
              <a:t>8</a:t>
            </a:r>
            <a:endParaRPr lang="ru-RU" sz="88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25344" y="2137137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latin typeface="+mj-lt"/>
              </a:rPr>
              <a:t>9</a:t>
            </a:r>
            <a:endParaRPr lang="ru-RU" sz="8800" b="1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19393" y="2152526"/>
            <a:ext cx="132921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latin typeface="+mj-lt"/>
              </a:rPr>
              <a:t>10</a:t>
            </a:r>
            <a:endParaRPr lang="ru-RU" sz="8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4946741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9051" y="2169391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latin typeface="+mj-lt"/>
              </a:rPr>
              <a:t>1</a:t>
            </a:r>
            <a:endParaRPr lang="ru-RU" sz="8800" b="1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9992" y="2163412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latin typeface="+mj-lt"/>
              </a:rPr>
              <a:t>2</a:t>
            </a:r>
            <a:endParaRPr lang="ru-RU" sz="8800" b="1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03348" y="2169391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latin typeface="+mj-lt"/>
              </a:rPr>
              <a:t>3</a:t>
            </a:r>
            <a:endParaRPr lang="ru-RU" sz="8800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60286" y="2169391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latin typeface="+mj-lt"/>
              </a:rPr>
              <a:t>4</a:t>
            </a:r>
            <a:endParaRPr lang="ru-RU" sz="88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17224" y="2169391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latin typeface="+mj-lt"/>
              </a:rPr>
              <a:t>5</a:t>
            </a:r>
            <a:endParaRPr lang="ru-RU" sz="8800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74162" y="2137137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latin typeface="+mj-lt"/>
              </a:rPr>
              <a:t>6</a:t>
            </a:r>
            <a:endParaRPr lang="ru-RU" sz="8800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15211" y="2167824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>
                <a:latin typeface="+mj-lt"/>
              </a:rPr>
              <a:t>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80600" y="2167824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latin typeface="+mj-lt"/>
              </a:rPr>
              <a:t>8</a:t>
            </a:r>
            <a:endParaRPr lang="ru-RU" sz="8800" b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25344" y="2137137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latin typeface="+mj-lt"/>
              </a:rPr>
              <a:t>9</a:t>
            </a:r>
            <a:endParaRPr lang="ru-RU" sz="8800" b="1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19393" y="2152526"/>
            <a:ext cx="132921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latin typeface="+mj-lt"/>
              </a:rPr>
              <a:t>10</a:t>
            </a:r>
            <a:endParaRPr lang="ru-RU" sz="8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81172092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10" grpId="0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9051" y="2169391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latin typeface="+mj-lt"/>
              </a:rPr>
              <a:t>1</a:t>
            </a:r>
            <a:endParaRPr lang="ru-RU" sz="8800" b="1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9992" y="2163412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latin typeface="+mj-lt"/>
              </a:rPr>
              <a:t>2</a:t>
            </a:r>
            <a:endParaRPr lang="ru-RU" sz="8800" b="1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03348" y="2169391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latin typeface="+mj-lt"/>
              </a:rPr>
              <a:t>3</a:t>
            </a:r>
            <a:endParaRPr lang="ru-RU" sz="8800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60286" y="2169391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latin typeface="+mj-lt"/>
              </a:rPr>
              <a:t>4</a:t>
            </a:r>
            <a:endParaRPr lang="ru-RU" sz="88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17224" y="2169391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latin typeface="+mj-lt"/>
              </a:rPr>
              <a:t>5</a:t>
            </a:r>
            <a:endParaRPr lang="ru-RU" sz="8800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74162" y="2137137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latin typeface="+mj-lt"/>
              </a:rPr>
              <a:t>6</a:t>
            </a:r>
            <a:endParaRPr lang="ru-RU" sz="8800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15211" y="2167824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>
                <a:latin typeface="+mj-lt"/>
              </a:rPr>
              <a:t>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80600" y="2167824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latin typeface="+mj-lt"/>
              </a:rPr>
              <a:t>8</a:t>
            </a:r>
            <a:endParaRPr lang="ru-RU" sz="8800" b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25344" y="2137137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latin typeface="+mj-lt"/>
              </a:rPr>
              <a:t>9</a:t>
            </a:r>
            <a:endParaRPr lang="ru-RU" sz="8800" b="1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19393" y="2152526"/>
            <a:ext cx="132921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latin typeface="+mj-lt"/>
              </a:rPr>
              <a:t>10</a:t>
            </a:r>
            <a:endParaRPr lang="ru-RU" sz="8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8117209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10" grpId="0"/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9051" y="2169391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latin typeface="+mj-lt"/>
              </a:rPr>
              <a:t>1</a:t>
            </a:r>
            <a:endParaRPr lang="ru-RU" sz="8800" b="1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9992" y="2163412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latin typeface="+mj-lt"/>
              </a:rPr>
              <a:t>2</a:t>
            </a:r>
            <a:endParaRPr lang="ru-RU" sz="8800" b="1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03348" y="2169391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latin typeface="+mj-lt"/>
              </a:rPr>
              <a:t>3</a:t>
            </a:r>
            <a:endParaRPr lang="ru-RU" sz="8800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60286" y="2169391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latin typeface="+mj-lt"/>
              </a:rPr>
              <a:t>4</a:t>
            </a:r>
            <a:endParaRPr lang="ru-RU" sz="88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17224" y="2169391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latin typeface="+mj-lt"/>
              </a:rPr>
              <a:t>5</a:t>
            </a:r>
            <a:endParaRPr lang="ru-RU" sz="8800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74162" y="2137137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latin typeface="+mj-lt"/>
              </a:rPr>
              <a:t>6</a:t>
            </a:r>
            <a:endParaRPr lang="ru-RU" sz="8800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15211" y="2167824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>
                <a:latin typeface="+mj-lt"/>
              </a:rPr>
              <a:t>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80600" y="2167824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latin typeface="+mj-lt"/>
              </a:rPr>
              <a:t>8</a:t>
            </a:r>
            <a:endParaRPr lang="ru-RU" sz="88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25344" y="2137137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latin typeface="+mj-lt"/>
              </a:rPr>
              <a:t>9</a:t>
            </a:r>
            <a:endParaRPr lang="ru-RU" sz="8800" b="1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19393" y="2152526"/>
            <a:ext cx="132921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latin typeface="+mj-lt"/>
              </a:rPr>
              <a:t>10</a:t>
            </a:r>
            <a:endParaRPr lang="ru-RU" sz="8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49467410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Шаблон.  Хочу все знать.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Тема11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Шаблон.  Хочу все знать.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1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11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Другая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95373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Тема Office">
  <a:themeElements>
    <a:clrScheme name="Другая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95373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Шаблон.  Хочу все знать.</Template>
  <TotalTime>1642</TotalTime>
  <Words>78</Words>
  <Application>Microsoft Office PowerPoint</Application>
  <PresentationFormat>Экран (4:3)</PresentationFormat>
  <Paragraphs>66</Paragraphs>
  <Slides>12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Шаблон.  Хочу все знать.</vt:lpstr>
      <vt:lpstr>1_Тема Office</vt:lpstr>
      <vt:lpstr>1_Шаблон.  Хочу все знать.</vt:lpstr>
      <vt:lpstr>2_Тема Office</vt:lpstr>
      <vt:lpstr>Тема13</vt:lpstr>
      <vt:lpstr>3_Тема Office</vt:lpstr>
      <vt:lpstr>Тема11</vt:lpstr>
      <vt:lpstr>Тема Office</vt:lpstr>
      <vt:lpstr>4_Тема Office</vt:lpstr>
      <vt:lpstr>1_Тема11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1</cp:lastModifiedBy>
  <cp:revision>120</cp:revision>
  <dcterms:created xsi:type="dcterms:W3CDTF">2014-10-26T08:44:20Z</dcterms:created>
  <dcterms:modified xsi:type="dcterms:W3CDTF">2014-12-13T10:38:39Z</dcterms:modified>
</cp:coreProperties>
</file>