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59" r:id="rId6"/>
    <p:sldId id="261" r:id="rId7"/>
    <p:sldId id="260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8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4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7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2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0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3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3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0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5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A6F1-4CF5-42E2-9942-24B5996453F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DE57-20D0-4611-A086-7A9E35EE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Pictures\цифры\Scho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48478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Веселый счет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29309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B0F0"/>
                </a:solidFill>
                <a:latin typeface="Monotype Corsiva" pitchFamily="66" charset="0"/>
              </a:rPr>
              <a:t>Майсак</a:t>
            </a: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</a:rPr>
              <a:t> Анна Валерьевна,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</a:rPr>
              <a:t>воспитатель ГБДОУ № 37 Невского района. </a:t>
            </a:r>
          </a:p>
          <a:p>
            <a:pPr algn="ctr"/>
            <a:r>
              <a:rPr lang="ru-RU" sz="3200" b="1" dirty="0" err="1" smtClean="0">
                <a:solidFill>
                  <a:srgbClr val="00B0F0"/>
                </a:solidFill>
                <a:latin typeface="Monotype Corsiva" pitchFamily="66" charset="0"/>
              </a:rPr>
              <a:t>г.Санкт</a:t>
            </a: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</a:rPr>
              <a:t>-Петербург</a:t>
            </a:r>
            <a:endParaRPr lang="ru-RU" sz="32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1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нюта\Pictures\цифры\eff3e9343d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88" y="1556792"/>
            <a:ext cx="37623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27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Цифра девять иль девятка,</a:t>
            </a:r>
            <a:br>
              <a:rPr lang="ru-RU" dirty="0"/>
            </a:br>
            <a:r>
              <a:rPr lang="ru-RU" dirty="0"/>
              <a:t>Цирковая акробатка:</a:t>
            </a:r>
            <a:br>
              <a:rPr lang="ru-RU" dirty="0"/>
            </a:br>
            <a:r>
              <a:rPr lang="ru-RU" dirty="0"/>
              <a:t>Если на голову встанет,</a:t>
            </a:r>
            <a:br>
              <a:rPr lang="ru-RU" dirty="0"/>
            </a:br>
            <a:r>
              <a:rPr lang="ru-RU" dirty="0"/>
              <a:t>Цифрой шесть девятка станет.</a:t>
            </a:r>
          </a:p>
        </p:txBody>
      </p:sp>
    </p:spTree>
    <p:extLst>
      <p:ext uri="{BB962C8B-B14F-4D97-AF65-F5344CB8AC3E}">
        <p14:creationId xmlns:p14="http://schemas.microsoft.com/office/powerpoint/2010/main" val="369545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17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нюта\Pictures\цифры\152136497_1685664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92" y="1340768"/>
            <a:ext cx="5161028" cy="51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30312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Цифра вроде буквы О-</a:t>
            </a:r>
            <a:br>
              <a:rPr lang="ru-RU" dirty="0"/>
            </a:br>
            <a:r>
              <a:rPr lang="ru-RU" dirty="0"/>
              <a:t>Это ноль, иль ничего.</a:t>
            </a:r>
            <a:br>
              <a:rPr lang="ru-RU" dirty="0"/>
            </a:br>
            <a:r>
              <a:rPr lang="ru-RU" dirty="0"/>
              <a:t>Круглый ноль, такой хорошенький,</a:t>
            </a:r>
            <a:br>
              <a:rPr lang="ru-RU" dirty="0"/>
            </a:br>
            <a:r>
              <a:rPr lang="ru-RU" dirty="0"/>
              <a:t>Но не значит </a:t>
            </a:r>
            <a:r>
              <a:rPr lang="ru-RU" dirty="0"/>
              <a:t>ничегошеньки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ж слева, рядом с ним</a:t>
            </a:r>
            <a:br>
              <a:rPr lang="ru-RU" dirty="0"/>
            </a:br>
            <a:r>
              <a:rPr lang="ru-RU" dirty="0"/>
              <a:t>Единицу примостим,</a:t>
            </a:r>
            <a:br>
              <a:rPr lang="ru-RU" dirty="0"/>
            </a:br>
            <a:r>
              <a:rPr lang="ru-RU" dirty="0"/>
              <a:t>Он побольше станет весить,</a:t>
            </a:r>
            <a:br>
              <a:rPr lang="ru-RU" dirty="0"/>
            </a:br>
            <a:r>
              <a:rPr lang="ru-RU" dirty="0"/>
              <a:t>Потому что это — десять.</a:t>
            </a:r>
          </a:p>
        </p:txBody>
      </p:sp>
    </p:spTree>
    <p:extLst>
      <p:ext uri="{BB962C8B-B14F-4D97-AF65-F5344CB8AC3E}">
        <p14:creationId xmlns:p14="http://schemas.microsoft.com/office/powerpoint/2010/main" val="334444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306896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Майсак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   Анна  Валерьевна,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воспитатель ГБДОУ № 37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Невского района,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г. Санкт-Петербург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7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Вот один иль единица,</a:t>
            </a:r>
            <a:br>
              <a:rPr lang="ru-RU" dirty="0"/>
            </a:br>
            <a:r>
              <a:rPr lang="ru-RU" dirty="0"/>
              <a:t>Очень тонкая, как спица. </a:t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C:\Users\Анюта\Pictures\цифры\cb4c9ea9df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752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6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45" y="4869160"/>
            <a:ext cx="4328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вот это цифра два.</a:t>
            </a:r>
            <a:br>
              <a:rPr lang="ru-RU" dirty="0"/>
            </a:br>
            <a:r>
              <a:rPr lang="ru-RU" dirty="0"/>
              <a:t>Полюбуйтесь, какова:</a:t>
            </a:r>
            <a:br>
              <a:rPr lang="ru-RU" dirty="0"/>
            </a:br>
            <a:r>
              <a:rPr lang="ru-RU" dirty="0"/>
              <a:t>Выгибает двойка шею,</a:t>
            </a:r>
            <a:br>
              <a:rPr lang="ru-RU" dirty="0"/>
            </a:br>
            <a:r>
              <a:rPr lang="ru-RU" dirty="0"/>
              <a:t>Волочится хвост за нею.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Анюта\Pictures\цифры\desenhos-de-natal-para-imprimir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525283"/>
            <a:ext cx="3295156" cy="48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6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045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 за двойкой – посмотри-</a:t>
            </a:r>
            <a:br>
              <a:rPr lang="ru-RU" dirty="0"/>
            </a:br>
            <a:r>
              <a:rPr lang="ru-RU" dirty="0"/>
              <a:t>Выступает цифра три.</a:t>
            </a:r>
            <a:br>
              <a:rPr lang="ru-RU" dirty="0"/>
            </a:br>
            <a:r>
              <a:rPr lang="ru-RU" dirty="0"/>
              <a:t>Тройка — третий из значков-</a:t>
            </a:r>
            <a:br>
              <a:rPr lang="ru-RU" dirty="0"/>
            </a:br>
            <a:r>
              <a:rPr lang="ru-RU" dirty="0"/>
              <a:t>Состоит из двух крючков.</a:t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Users\Анюта\Pictures\цифры\T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81870"/>
            <a:ext cx="5638006" cy="422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64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нюта\Pictures\цифры\98e1b5168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475788" cy="45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 тремя идут четыре,</a:t>
            </a:r>
            <a:br>
              <a:rPr lang="ru-RU" dirty="0"/>
            </a:br>
            <a:r>
              <a:rPr lang="ru-RU" dirty="0"/>
              <a:t>Острый локоть </a:t>
            </a:r>
            <a:r>
              <a:rPr lang="ru-RU" dirty="0" err="1"/>
              <a:t>оттопыря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6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нюта\Pictures\цифры\2547574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71932"/>
            <a:ext cx="3608834" cy="46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 потом пошла плясать</a:t>
            </a:r>
            <a:br>
              <a:rPr lang="ru-RU" dirty="0"/>
            </a:br>
            <a:r>
              <a:rPr lang="ru-RU" dirty="0"/>
              <a:t>По бумаге цифра пять.</a:t>
            </a:r>
            <a:br>
              <a:rPr lang="ru-RU" dirty="0"/>
            </a:br>
            <a:r>
              <a:rPr lang="ru-RU" dirty="0"/>
              <a:t>Руку вправо протянула,</a:t>
            </a:r>
            <a:br>
              <a:rPr lang="ru-RU" dirty="0"/>
            </a:br>
            <a:r>
              <a:rPr lang="ru-RU" dirty="0"/>
              <a:t>Ножку круто изогнула.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6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нюта\Pictures\цифры\621ea54d69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54" y="1484784"/>
            <a:ext cx="3630243" cy="47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57405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Цифра шесть — дверной замочек:</a:t>
            </a:r>
            <a:br>
              <a:rPr lang="ru-RU" dirty="0"/>
            </a:br>
            <a:r>
              <a:rPr lang="ru-RU" dirty="0"/>
              <a:t>Сверху крюк, внизу кружочек.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6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нюта\Pictures\цифры\254757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808"/>
            <a:ext cx="37433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6567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Вот семерка – кочерга.</a:t>
            </a:r>
            <a:br>
              <a:rPr lang="ru-RU" dirty="0"/>
            </a:br>
            <a:r>
              <a:rPr lang="ru-RU" dirty="0"/>
              <a:t>У нее одна нога.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2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юта\Pictures\цифры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нюта\Pictures\цифры\3d76af36e1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1" y="1916832"/>
            <a:ext cx="3532609" cy="45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5619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восьмерки два кольца</a:t>
            </a:r>
            <a:br>
              <a:rPr lang="ru-RU" dirty="0"/>
            </a:br>
            <a:r>
              <a:rPr lang="ru-RU" dirty="0"/>
              <a:t>Без начала и конца.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2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6</cp:revision>
  <dcterms:created xsi:type="dcterms:W3CDTF">2014-12-10T20:22:53Z</dcterms:created>
  <dcterms:modified xsi:type="dcterms:W3CDTF">2014-12-10T21:38:50Z</dcterms:modified>
</cp:coreProperties>
</file>