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FB8F-D585-484A-97A6-E53F0764265F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17245-2E21-4A5C-9C00-E8A66C547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2014</a:t>
            </a:r>
            <a:r>
              <a:rPr lang="ru-RU" baseline="0" dirty="0" smtClean="0"/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треугольник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Овал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овал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Физкультминутка «Бабочка»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трапеция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Поиграем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Найди фигуру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круг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Квадрат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Квадрат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Прямоугольник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прямоугольник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Треугольник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7245-2E21-4A5C-9C00-E8A66C5475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B1C7-3F64-45A9-87BD-DADEEB204B82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A9CF-69C2-49E2-B94B-D846B1E4A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ugs-im-sommer-wallpapers_8645_1600x12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94915" y="1628800"/>
            <a:ext cx="58712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Геометрические фигуры </a:t>
            </a:r>
          </a:p>
          <a:p>
            <a:pPr algn="ctr"/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малышей</a:t>
            </a:r>
            <a:endParaRPr lang="ru-RU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15616" y="188640"/>
            <a:ext cx="68813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комбинированного вида №47 «Лесная сказка»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Егорьевск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653136"/>
            <a:ext cx="3532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2000" b="1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Платова А. В.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6237312"/>
            <a:ext cx="1026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b="1" baseline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mazing-Colorful-Design-HD---9-_b.jpg"/>
          <p:cNvPicPr>
            <a:picLocks noChangeAspect="1"/>
          </p:cNvPicPr>
          <p:nvPr/>
        </p:nvPicPr>
        <p:blipFill>
          <a:blip r:embed="rId3" cstate="print"/>
          <a:srcRect l="1680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5736" y="404664"/>
            <a:ext cx="4965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треугольник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95736" y="2132856"/>
            <a:ext cx="4320000" cy="2880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256494_839a6e4a90e2.jpg"/>
          <p:cNvPicPr>
            <a:picLocks noChangeAspect="1"/>
          </p:cNvPicPr>
          <p:nvPr/>
        </p:nvPicPr>
        <p:blipFill>
          <a:blip r:embed="rId3" cstate="print"/>
          <a:srcRect b="66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79912" y="620688"/>
            <a:ext cx="15237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Овал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184482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высоты кружок упал.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теперь не круг – овал!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овальный, как жучок,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похож на кабачок,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  глаза и на картошку,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еще похож на ложку,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орех и на яйцо,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овальное лицо!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43608" y="5445224"/>
            <a:ext cx="2160000" cy="1080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08304" y="4365104"/>
            <a:ext cx="1440000" cy="1440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560" y="1700808"/>
            <a:ext cx="1440000" cy="1440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256494_839a6e4a90e2.jpg"/>
          <p:cNvPicPr>
            <a:picLocks noChangeAspect="1"/>
          </p:cNvPicPr>
          <p:nvPr/>
        </p:nvPicPr>
        <p:blipFill>
          <a:blip r:embed="rId3" cstate="print"/>
          <a:srcRect b="66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03848" y="476672"/>
            <a:ext cx="27210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овал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67744" y="2636912"/>
            <a:ext cx="4320000" cy="1980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3" cstate="print"/>
          <a:srcRect r="566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62793" y="260648"/>
            <a:ext cx="53994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«Бабочка»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Спал цветок и вдруг проснулся,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Больше спать не захотел,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Шевельнулся, потянулся, (Руки вверх, потянуться)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Взвился вверх и полетел.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утром лишь проснется,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Бабочка кружит и вьется. (Покружиться)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477.jpg"/>
          <p:cNvPicPr>
            <a:picLocks noChangeAspect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59832" y="476672"/>
            <a:ext cx="27806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Трапеция</a:t>
            </a:r>
            <a:endParaRPr lang="ru-RU" sz="48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00808"/>
            <a:ext cx="4518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влезть с пилой повыше,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Отпилить у дома крышу,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хозяев мы обидим,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трапецию увидим!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потом мы все починим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из шкафа юбку вынем.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увидим: юбка тоже</a:t>
            </a:r>
            <a:b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трапецию похожа! </a:t>
            </a:r>
          </a:p>
        </p:txBody>
      </p:sp>
      <p:sp>
        <p:nvSpPr>
          <p:cNvPr id="5" name="Трапеция 4"/>
          <p:cNvSpPr/>
          <p:nvPr/>
        </p:nvSpPr>
        <p:spPr>
          <a:xfrm>
            <a:off x="467544" y="2492896"/>
            <a:ext cx="1800000" cy="1080000"/>
          </a:xfrm>
          <a:prstGeom prst="trapezoid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5445224"/>
            <a:ext cx="1980000" cy="108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444208" y="5229200"/>
            <a:ext cx="1800000" cy="12600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477.jpg"/>
          <p:cNvPicPr>
            <a:picLocks noChangeAspect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55776" y="548680"/>
            <a:ext cx="42321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трапеция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2699792" y="2420888"/>
            <a:ext cx="3600000" cy="2160000"/>
          </a:xfrm>
          <a:prstGeom prst="trapezoi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8e792_79865d8e_XL.jpg"/>
          <p:cNvPicPr>
            <a:picLocks noChangeAspect="1"/>
          </p:cNvPicPr>
          <p:nvPr/>
        </p:nvPicPr>
        <p:blipFill>
          <a:blip r:embed="rId3" cstate="print"/>
          <a:srcRect l="5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47864" y="476672"/>
            <a:ext cx="2836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Поиграем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48478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Взял треугольник и квадрат,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них построил домик.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этому я очень рад: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живет там гномик.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789040"/>
            <a:ext cx="1800000" cy="234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39552" y="2492896"/>
            <a:ext cx="1800000" cy="1260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437112"/>
            <a:ext cx="1080000" cy="108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lista_i_ptic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15816" y="476672"/>
            <a:ext cx="3965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фигуру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700808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00192" y="3429000"/>
            <a:ext cx="1800000" cy="1260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79712" y="3861048"/>
            <a:ext cx="2340000" cy="126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372200" y="1556792"/>
            <a:ext cx="1980000" cy="12600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67944" y="2132856"/>
            <a:ext cx="1260000" cy="126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5157192"/>
            <a:ext cx="198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b7d46a3fa0ccb1cba32d61e006434d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02769" y="1484784"/>
            <a:ext cx="395172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6784-10c52c82d8ed3b6b.jpg"/>
          <p:cNvPicPr>
            <a:picLocks noChangeAspect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1556792"/>
            <a:ext cx="63367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Учить детей находить заданную геометрическую фигуру.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Развивать внимание, память.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Познакомить с новой фигурой- трапецией.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Составлять композицию из геометрических фигур.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692696"/>
            <a:ext cx="25431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187624" y="2348880"/>
            <a:ext cx="169168" cy="144016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187624" y="3789040"/>
            <a:ext cx="169168" cy="144016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187624" y="4725144"/>
            <a:ext cx="169168" cy="144016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187624" y="3284984"/>
            <a:ext cx="169168" cy="144016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477.jpg"/>
          <p:cNvPicPr>
            <a:picLocks noChangeAspect="1"/>
          </p:cNvPicPr>
          <p:nvPr/>
        </p:nvPicPr>
        <p:blipFill>
          <a:blip r:embed="rId3" cstate="print"/>
          <a:srcRect b="196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83671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 круг похож на мячик,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 небу солнцем скачет.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 словно диск луны,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бабулины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блины,</a:t>
            </a:r>
            <a:endParaRPr lang="ru-RU" sz="20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тарелка, как венок,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веселый колобок,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колеса, как колечки,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пирог из теплой печки!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0"/>
            <a:ext cx="38884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1124744"/>
            <a:ext cx="1260000" cy="126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48264" y="2924944"/>
            <a:ext cx="1260000" cy="126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08104" y="4869160"/>
            <a:ext cx="180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477.jpg"/>
          <p:cNvPicPr>
            <a:picLocks noChangeAspect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1321" y="764704"/>
            <a:ext cx="26305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круг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71800" y="2060848"/>
            <a:ext cx="3600000" cy="360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075alsh3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95397" y="620688"/>
            <a:ext cx="25817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Словно стол стоит квадрат.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гостям обычно рад.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квадратное печенье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Положил для угощенья.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- квадратная корзина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квадратная картина.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четыре стороны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квадратика равны.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4581128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00192" y="1196752"/>
            <a:ext cx="1800000" cy="108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8064" y="2636912"/>
            <a:ext cx="1800000" cy="108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075alsh3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67406" y="620688"/>
            <a:ext cx="26346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060848"/>
            <a:ext cx="3600000" cy="360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95736" y="404664"/>
            <a:ext cx="45395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Прямоугольник </a:t>
            </a:r>
            <a:endParaRPr lang="ru-RU" sz="4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484784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окно прямоугольник,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Аккуратный, словно школьник.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похож на дверь, на книжки,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на ранец у мальчишки.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автобус, на тетрадку,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большую шоколадку.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корыто поросенка,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на фантик у ребенка.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5445224"/>
            <a:ext cx="1800000" cy="1080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34076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5373216"/>
            <a:ext cx="21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51520" y="3429000"/>
            <a:ext cx="1800000" cy="1080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26140" cy="6858000"/>
          </a:xfrm>
          <a:prstGeom prst="rect">
            <a:avLst/>
          </a:prstGeom>
        </p:spPr>
      </p:pic>
      <p:pic>
        <p:nvPicPr>
          <p:cNvPr id="3" name="Рисунок 2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2614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35696" y="476672"/>
            <a:ext cx="55829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прямоугольник</a:t>
            </a:r>
            <a:endParaRPr lang="ru-RU" sz="4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564904"/>
            <a:ext cx="3600000" cy="180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mazing-Colorful-Design-HD---9-_b.jpg"/>
          <p:cNvPicPr>
            <a:picLocks noChangeAspect="1"/>
          </p:cNvPicPr>
          <p:nvPr/>
        </p:nvPicPr>
        <p:blipFill>
          <a:blip r:embed="rId3" cstate="print"/>
          <a:srcRect l="1680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27784" y="548680"/>
            <a:ext cx="35668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77281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Треугольный треугольник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Угловатый своевольник.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похож на крышу дома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шапочку у гнома.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острый кончик стрелки,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ушки рыжей белки.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Угловатый очень с виду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похож на пирамиду!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64288" y="404664"/>
            <a:ext cx="1440000" cy="14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43608" y="5157192"/>
            <a:ext cx="1980000" cy="1440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1520" y="2060848"/>
            <a:ext cx="1980000" cy="108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171</Words>
  <Application>Microsoft Office PowerPoint</Application>
  <PresentationFormat>Экран (4:3)</PresentationFormat>
  <Paragraphs>79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2014-12-16T18:09:42Z</dcterms:created>
  <dcterms:modified xsi:type="dcterms:W3CDTF">2014-12-16T20:54:17Z</dcterms:modified>
</cp:coreProperties>
</file>