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C637-A4BF-4C8C-B492-323A0FC00A1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F0D21-D507-458C-A6E9-396380FECD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 гор с 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214422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родителей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«Характеристика звуков, звуковой разбор слова»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572008"/>
            <a:ext cx="3679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логопед Мартынова А.В.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143644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2015 учебный год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н гор с 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285729"/>
            <a:ext cx="5786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ГЛАСНЫЕ ЗВУКИ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 МОЖНО ПЕТЬ, ТЯНУТЬ,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СВОБОДНО ПРОХОДИТ ЧЕРЕЗ РОТ,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ВСТРЕЧАЯ ПРЕГРАДЫ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ОБОЗНАЧАЕМ ГЛАСНЫЕ ЗВУКИ  -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29520" y="1857364"/>
            <a:ext cx="500066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136890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136890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429000"/>
            <a:ext cx="124987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72074"/>
            <a:ext cx="124987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143512"/>
            <a:ext cx="1285884" cy="1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1643050"/>
            <a:ext cx="1357322" cy="162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Пользователь\Pictures\Мои фотографии\IMG_90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3429000"/>
            <a:ext cx="4786314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357686" y="271462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 красной  проволочки</a:t>
            </a:r>
          </a:p>
          <a:p>
            <a:pPr algn="ctr"/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пропевания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гласных звуков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н гор с 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52"/>
            <a:ext cx="4643470" cy="649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н гор с 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500174"/>
            <a:ext cx="1260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357694"/>
            <a:ext cx="962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571480"/>
            <a:ext cx="960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429132"/>
            <a:ext cx="793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571612"/>
            <a:ext cx="87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643446"/>
            <a:ext cx="101180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85926"/>
            <a:ext cx="892765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14884"/>
            <a:ext cx="95228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928802"/>
            <a:ext cx="928694" cy="111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95228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Выгнутая вверх стрелка 14"/>
          <p:cNvSpPr/>
          <p:nvPr/>
        </p:nvSpPr>
        <p:spPr>
          <a:xfrm flipH="1">
            <a:off x="4071934" y="428604"/>
            <a:ext cx="1500198" cy="50006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flipH="1">
            <a:off x="1366814" y="1438260"/>
            <a:ext cx="1714512" cy="50006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6500826" y="1428736"/>
            <a:ext cx="1357322" cy="50006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H="1">
            <a:off x="1571604" y="4143380"/>
            <a:ext cx="1357322" cy="50006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flipH="1">
            <a:off x="5786446" y="4286256"/>
            <a:ext cx="1285884" cy="50006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2786058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«и»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улыбается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«заставляет»  улыбаться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согласный звук, стоящий перед ним   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43372" y="1928802"/>
            <a:ext cx="357190" cy="35719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0826" y="2857496"/>
            <a:ext cx="357190" cy="35719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86446" y="5715016"/>
            <a:ext cx="357190" cy="35719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6200000">
            <a:off x="1393009" y="5750735"/>
            <a:ext cx="714380" cy="357190"/>
          </a:xfrm>
          <a:prstGeom prst="arc">
            <a:avLst>
              <a:gd name="adj1" fmla="val 15964926"/>
              <a:gd name="adj2" fmla="val 502791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571604" y="5786454"/>
            <a:ext cx="357190" cy="35719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6200000">
            <a:off x="1178695" y="3036091"/>
            <a:ext cx="714380" cy="357190"/>
          </a:xfrm>
          <a:prstGeom prst="arc">
            <a:avLst>
              <a:gd name="adj1" fmla="val 15964926"/>
              <a:gd name="adj2" fmla="val 502791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357290" y="3071810"/>
            <a:ext cx="357190" cy="35719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н гор с 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857652" cy="254605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8575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28926" y="285728"/>
            <a:ext cx="579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звонкости согласных звуков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н гор с 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71546"/>
            <a:ext cx="3714776" cy="278608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2071670" y="4857760"/>
            <a:ext cx="1000132" cy="10001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28992" y="4857760"/>
            <a:ext cx="1000132" cy="10001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4876" y="4857760"/>
            <a:ext cx="1000132" cy="10001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43636" y="4857760"/>
            <a:ext cx="1000132" cy="10001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71670" y="4857760"/>
            <a:ext cx="1000132" cy="100013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28992" y="4857760"/>
            <a:ext cx="1000132" cy="100013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14876" y="4857760"/>
            <a:ext cx="1000132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6200000">
            <a:off x="4607719" y="4679165"/>
            <a:ext cx="1143008" cy="642942"/>
          </a:xfrm>
          <a:prstGeom prst="arc">
            <a:avLst>
              <a:gd name="adj1" fmla="val 15964926"/>
              <a:gd name="adj2" fmla="val 502791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4857760"/>
            <a:ext cx="1000132" cy="100013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973"/>
            <a:ext cx="3341549" cy="4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14810" y="142852"/>
            <a:ext cx="3868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Звуковой разбор слова  </a:t>
            </a:r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кони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db509d68637541140b1bf44b743edbd4b6ef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84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2015-02-10T16:52:29Z</dcterms:created>
  <dcterms:modified xsi:type="dcterms:W3CDTF">2015-02-10T19:31:24Z</dcterms:modified>
</cp:coreProperties>
</file>