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64" d="100"/>
          <a:sy n="64" d="100"/>
        </p:scale>
        <p:origin x="-7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ECFED-C7E0-4305-81B7-03940AF3299A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422C-030A-4633-934B-A37FF4831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5;&#1091;&#1078;&#1085;&#1099;&#1077;%20&#1076;&#1086;&#1082;&#1091;&#1084;&#1077;&#1085;&#1090;&#1099;\&#1088;&#1072;&#1073;&#1086;&#1090;&#1072;\&#1082;%20&#1086;&#1090;&#1082;&#1088;&#1099;&#1090;&#1086;&#1084;&#1091;%20&#1079;&#1072;&#1085;&#1103;&#1090;&#1080;&#1102;\Detskaya-pesenka-Pesnya-Krasnoy-Shapochki(muzofon.com).mp3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34930e51c298186480815ffb35e0d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red-hatoch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916832"/>
            <a:ext cx="3384376" cy="316835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71600" y="836712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Здравствуйте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, ребята!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Игровое упражнение «Назови число»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7"/>
            <a:ext cx="29992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5, …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29992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7, …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996952"/>
            <a:ext cx="29992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2, …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149080"/>
            <a:ext cx="29992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9, …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692696"/>
            <a:ext cx="36724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…, 8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1916832"/>
            <a:ext cx="36724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1, 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3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3140968"/>
            <a:ext cx="36724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10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4293096"/>
            <a:ext cx="367240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9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445224"/>
            <a:ext cx="29992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4, …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5445224"/>
            <a:ext cx="417646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8, 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…, 10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60648"/>
            <a:ext cx="75608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Подскажи Красной Шапочке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телефоны экстренной помощи!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5531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2664296" cy="3024336"/>
          </a:xfrm>
          <a:prstGeom prst="rect">
            <a:avLst/>
          </a:prstGeom>
        </p:spPr>
      </p:pic>
      <p:pic>
        <p:nvPicPr>
          <p:cNvPr id="5" name="Рисунок 4" descr="99812645_007_novuyy_razm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132856"/>
            <a:ext cx="2860269" cy="2952328"/>
          </a:xfrm>
          <a:prstGeom prst="rect">
            <a:avLst/>
          </a:prstGeom>
        </p:spPr>
      </p:pic>
      <p:pic>
        <p:nvPicPr>
          <p:cNvPr id="6" name="Рисунок 5" descr="ambulance-picture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90721" y="1844824"/>
            <a:ext cx="2453279" cy="1692225"/>
          </a:xfrm>
          <a:prstGeom prst="rect">
            <a:avLst/>
          </a:prstGeom>
        </p:spPr>
      </p:pic>
      <p:pic>
        <p:nvPicPr>
          <p:cNvPr id="7" name="Рисунок 6" descr="medicine17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3429000"/>
            <a:ext cx="1512168" cy="158417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355976" y="5229200"/>
            <a:ext cx="144016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02</a:t>
            </a:r>
            <a:endParaRPr lang="ru-RU" sz="6600" b="1" cap="none" spc="0" dirty="0">
              <a:ln w="31550" cmpd="sng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5229200"/>
            <a:ext cx="144016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01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36296" y="5229200"/>
            <a:ext cx="144016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03</a:t>
            </a:r>
            <a:endParaRPr lang="ru-RU" sz="66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etskaya-pesenka-Pesnya-Krasnoy-Shapochki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564904"/>
            <a:ext cx="944488" cy="944488"/>
          </a:xfrm>
          <a:prstGeom prst="rect">
            <a:avLst/>
          </a:prstGeom>
        </p:spPr>
      </p:pic>
      <p:pic>
        <p:nvPicPr>
          <p:cNvPr id="4" name="Рисунок 3" descr="1296312834_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204864"/>
            <a:ext cx="3887233" cy="38164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3617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Песенка от Красной Шапочки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6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tarelka-550x3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276872"/>
            <a:ext cx="4136851" cy="1656184"/>
          </a:xfrm>
          <a:prstGeom prst="rect">
            <a:avLst/>
          </a:prstGeom>
        </p:spPr>
      </p:pic>
      <p:pic>
        <p:nvPicPr>
          <p:cNvPr id="4" name="Рисунок 3" descr="tarelka-550x3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4032448" cy="1665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sp>
        <p:nvSpPr>
          <p:cNvPr id="5" name="Овал 4"/>
          <p:cNvSpPr/>
          <p:nvPr/>
        </p:nvSpPr>
        <p:spPr>
          <a:xfrm>
            <a:off x="1907704" y="2852936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2420888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32240" y="2420888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40152" y="2420888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148064" y="2780928"/>
            <a:ext cx="864096" cy="5040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24128" y="2852936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300192" y="2852936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876256" y="2924944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452320" y="2780928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956376" y="2780928"/>
            <a:ext cx="720080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4653136"/>
            <a:ext cx="18722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47664" y="1124744"/>
            <a:ext cx="144015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1052736"/>
            <a:ext cx="144015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red-hatoch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4121696"/>
            <a:ext cx="2376264" cy="2736304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1547664" y="260648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Поможем Красной Шапочке разложить пирожки на 2 тарелочки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65527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Шифровка от Красной Шапочки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2636910"/>
          <a:ext cx="8208914" cy="1728195"/>
        </p:xfrm>
        <a:graphic>
          <a:graphicData uri="http://schemas.openxmlformats.org/drawingml/2006/table">
            <a:tbl>
              <a:tblPr/>
              <a:tblGrid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  <a:gridCol w="283066"/>
              </a:tblGrid>
              <a:tr h="345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—</a:t>
                      </a:r>
                      <a:endParaRPr lang="ru-RU" sz="1800" b="1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•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90</Words>
  <Application>Microsoft Office PowerPoint</Application>
  <PresentationFormat>Экран (4:3)</PresentationFormat>
  <Paragraphs>168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24</cp:revision>
  <dcterms:created xsi:type="dcterms:W3CDTF">2014-11-20T19:54:16Z</dcterms:created>
  <dcterms:modified xsi:type="dcterms:W3CDTF">2014-11-23T10:44:41Z</dcterms:modified>
</cp:coreProperties>
</file>