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«Экологические макеты».</a:t>
            </a:r>
            <a:endParaRPr lang="ru-RU" sz="5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КУРС ЛЕС\Макеты\SDC10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511713"/>
            <a:ext cx="4796011" cy="3593811"/>
          </a:xfrm>
          <a:prstGeom prst="rect">
            <a:avLst/>
          </a:prstGeom>
          <a:noFill/>
          <a:ln w="603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832" y="116632"/>
            <a:ext cx="7772400" cy="576064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 -музей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926" y="3345777"/>
            <a:ext cx="3160985" cy="616928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Костерина Данила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1" y="908723"/>
            <a:ext cx="2916000" cy="2014078"/>
          </a:xfrm>
          <a:prstGeom prst="rect">
            <a:avLst/>
          </a:prstGeom>
          <a:noFill/>
          <a:ln w="603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2" y="908722"/>
            <a:ext cx="2885333" cy="2165334"/>
          </a:xfrm>
          <a:prstGeom prst="rect">
            <a:avLst/>
          </a:prstGeom>
          <a:noFill/>
          <a:ln w="603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Елена\фото Таремское\SDC104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5" y="3896276"/>
            <a:ext cx="3002557" cy="2016003"/>
          </a:xfrm>
          <a:prstGeom prst="rect">
            <a:avLst/>
          </a:prstGeom>
          <a:noFill/>
          <a:ln w="603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Елена\фото Таремское\SDC104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0" y="4005067"/>
            <a:ext cx="2808663" cy="1897172"/>
          </a:xfrm>
          <a:prstGeom prst="rect">
            <a:avLst/>
          </a:prstGeom>
          <a:noFill/>
          <a:ln w="603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893141" y="3345776"/>
            <a:ext cx="3240360" cy="659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Ахлестина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Семена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39552" y="6237312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Баринова Михаила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841776" y="6237312"/>
            <a:ext cx="4302224" cy="620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Козырева Никиты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8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832" y="116632"/>
            <a:ext cx="7772400" cy="5760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 -музей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КОНКУРС ЛЕС\Макеты\SDC10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9" y="836714"/>
            <a:ext cx="3071813" cy="2301812"/>
          </a:xfrm>
          <a:prstGeom prst="rect">
            <a:avLst/>
          </a:prstGeom>
          <a:noFill/>
          <a:ln w="603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КОНКУРС ЛЕС\Макеты\SDC10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836712"/>
            <a:ext cx="2232247" cy="2190750"/>
          </a:xfrm>
          <a:prstGeom prst="rect">
            <a:avLst/>
          </a:prstGeom>
          <a:noFill/>
          <a:ln w="603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КОНКУРС ЛЕС\Макеты\SDC10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5" y="3908520"/>
            <a:ext cx="2857500" cy="2141220"/>
          </a:xfrm>
          <a:prstGeom prst="rect">
            <a:avLst/>
          </a:prstGeom>
          <a:noFill/>
          <a:ln w="603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КОНКУРС ЛЕС\Макеты\SDC104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66" y="3908520"/>
            <a:ext cx="2714625" cy="2034159"/>
          </a:xfrm>
          <a:prstGeom prst="rect">
            <a:avLst/>
          </a:prstGeom>
          <a:noFill/>
          <a:ln w="603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404594"/>
            <a:ext cx="3240360" cy="38444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Ревы Лизы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629709" y="3284986"/>
            <a:ext cx="4090159" cy="623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Шияновой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269140" y="6309320"/>
            <a:ext cx="3942819" cy="54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Мохова Тимофея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076056" y="6165304"/>
            <a:ext cx="3960440" cy="52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Смирновой Ланы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832" y="116632"/>
            <a:ext cx="7772400" cy="5760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 -музей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Home\Desktop\фото дет. сад\проект лес\SSL27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35825"/>
            <a:ext cx="2551720" cy="2313455"/>
          </a:xfrm>
          <a:prstGeom prst="rect">
            <a:avLst/>
          </a:prstGeom>
          <a:noFill/>
          <a:ln w="603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фото дет. сад\проект лес открытое занятие\SSL277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8" y="895074"/>
            <a:ext cx="2195688" cy="2000250"/>
          </a:xfrm>
          <a:prstGeom prst="rect">
            <a:avLst/>
          </a:prstGeom>
          <a:noFill/>
          <a:ln w="603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esktop\фото дет. сад\проект лес открытое занятие\SSL277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751247"/>
            <a:ext cx="2534237" cy="2101690"/>
          </a:xfrm>
          <a:prstGeom prst="rect">
            <a:avLst/>
          </a:prstGeom>
          <a:noFill/>
          <a:ln w="603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КОНКУРС ЛЕС\Макеты\SDC104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35825"/>
            <a:ext cx="2736266" cy="2313455"/>
          </a:xfrm>
          <a:prstGeom prst="rect">
            <a:avLst/>
          </a:prstGeom>
          <a:noFill/>
          <a:ln w="603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95324"/>
            <a:ext cx="3240360" cy="533676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Чамрова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896036" y="2895324"/>
            <a:ext cx="4356484" cy="740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Батуриной Насти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39552" y="6237312"/>
            <a:ext cx="3240360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Лобанова Димы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162020" y="6093296"/>
            <a:ext cx="3981979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Самосадовой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Даши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49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«Экологические макеты».</vt:lpstr>
      <vt:lpstr>Мини -музей</vt:lpstr>
      <vt:lpstr>Мини -музей</vt:lpstr>
      <vt:lpstr>Мини -музей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-музей</dc:title>
  <dc:creator>User</dc:creator>
  <cp:lastModifiedBy>Home</cp:lastModifiedBy>
  <cp:revision>10</cp:revision>
  <cp:lastPrinted>2015-02-13T08:32:48Z</cp:lastPrinted>
  <dcterms:created xsi:type="dcterms:W3CDTF">2015-02-13T08:16:22Z</dcterms:created>
  <dcterms:modified xsi:type="dcterms:W3CDTF">2015-02-24T17:43:34Z</dcterms:modified>
</cp:coreProperties>
</file>