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59" r:id="rId6"/>
    <p:sldId id="270" r:id="rId7"/>
    <p:sldId id="261" r:id="rId8"/>
    <p:sldId id="267" r:id="rId9"/>
    <p:sldId id="264" r:id="rId10"/>
    <p:sldId id="268" r:id="rId11"/>
    <p:sldId id="271" r:id="rId12"/>
    <p:sldId id="269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94396-CFDC-4F3E-BB9B-4CB057A65D94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83D9B-2964-4D02-B445-7F2CE8E9B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crr-224.ucoz.ru/Stati/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r-224.ucoz.ru/Stati/15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navse-100.ru/sites/default/files/5684.jpg" TargetMode="External"/><Relationship Id="rId4" Type="http://schemas.openxmlformats.org/officeDocument/2006/relationships/hyperlink" Target="http://crr-224.ucoz.ru/Stati/11.jpg" TargetMode="Externa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Нарушение звукопроизношения и его коррекция в условиях дошкольного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логопункта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2016224"/>
          </a:xfrm>
        </p:spPr>
        <p:txBody>
          <a:bodyPr>
            <a:normAutofit/>
          </a:bodyPr>
          <a:lstStyle/>
          <a:p>
            <a:r>
              <a:rPr lang="ru-RU" sz="2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17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  <a:endParaRPr lang="ru-RU" sz="17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учитель </a:t>
            </a:r>
            <a:r>
              <a:rPr lang="ru-RU" sz="1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логопед </a:t>
            </a:r>
            <a:endParaRPr lang="ru-RU" sz="17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Сухова Н.В.</a:t>
            </a:r>
            <a:endParaRPr lang="ru-RU" sz="17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7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7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Тольятти, 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endParaRPr lang="ru-RU" sz="17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27759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166843"/>
            <a:ext cx="75724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Несмотря на то, что большую часть дня современный ребенок находится в детском саду, первостепенное влияние на его развитие все-таки оказывает семья. И эффективность коррекционного процесса во многом зависит от позиции, которую занимают родители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357166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сожалению, чаще встречаются два крайних варианта отношения к вопросу коррекции звукопроизношения: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– пренебрежение к качеству речи ребенка, зачастую граничащее с игнорированием рекомендаций логопеда;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– завышенные требования к качеству речи ребенка на этапе, когда звук еще находится в процессе автоматизации. 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00108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то, и другое не способствует закреплению правильного звукопроизношения и значительно замедляет весь процесс коррекции. В помощь родителям для каждого ребенка ведется индивидуальная логопедическая тетрадь, в которой записывается весь отработанный речевой материал и рекомендации логопеда родителям. Тетрадь приносят в детский сад в день занятий, а затем забирают домой для повторения материала.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404664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звукопроизношения требуют оказания ребенку специальной помощи, и от ее своевременности и совместной деятельности логопеда, воспитателей и родителей будет зависеть успешная подготовка ребенка к обучению в школе</a:t>
            </a:r>
            <a:endParaRPr lang="ru-RU" sz="28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58465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71296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неправильным произношением звуков у детей мы встречаемся очень рано, уже в возрасте 2-3 лет. Однако там чаще всего наблюдаются временные (физиологические) нарушения звукопроизношения, обусловленные недостаточной </a:t>
            </a:r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речевого (фонематического) слуха или артикуляционного аппарата. </a:t>
            </a:r>
          </a:p>
          <a:p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00479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215370" cy="583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 нарушения преодолеваются, если дома и в детском саду осуществляется весь комплекс мероприятий по укреплению здоровья детей: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когда взрослые, разговаривая с малышом, дают ему правильные образцы речи;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проводится систематическая работа по формированию правильного произношения, способствующая усвоению ребенком фонетической системы языка, развитию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речедвигательного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речеслухового анализаторов.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своевременно не исправить речевые нарушения,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поступлением в школу у ребенка число проблем значительно возрастает, так как к нарушениям устной речи присоединяются проблемы с письменной - в виде </a:t>
            </a:r>
            <a:endParaRPr lang="ru-RU" sz="32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дисграфий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(нарушения письма), </a:t>
            </a:r>
            <a:r>
              <a:rPr lang="ru-RU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дислексий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(чтения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336253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66118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874"/>
                <a:gridCol w="1180874"/>
                <a:gridCol w="1180874"/>
                <a:gridCol w="1180874"/>
                <a:gridCol w="1180874"/>
                <a:gridCol w="1180874"/>
                <a:gridCol w="1180874"/>
              </a:tblGrid>
              <a:tr h="1601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Возраст ребенка</a:t>
                      </a:r>
                    </a:p>
                    <a:p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1-2 года</a:t>
                      </a:r>
                    </a:p>
                    <a:p>
                      <a:endParaRPr lang="ru-RU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3-4 года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4-5 лет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5-6 лет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398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Звуки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О Э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 Б М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Ы 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 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 Д 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Г Х 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З Ц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 Ж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 Щ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en-US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869741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8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crr-224.ucoz.ru/Stati/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05" y="3742120"/>
            <a:ext cx="1280623" cy="12241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rr-224.ucoz.ru/Stati/1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4966256"/>
            <a:ext cx="1584176" cy="12241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rr-224.ucoz.ru/Stati/15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229200"/>
            <a:ext cx="1584176" cy="12241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6-tub-ru.yandex.net/i?id=27597758-46-7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284" y="3501008"/>
            <a:ext cx="1656184" cy="12965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5-tub-ru.yandex.net/i?id=559506701-17-7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727" y="4966256"/>
            <a:ext cx="1640310" cy="12241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navse-100.ru/sites/default/files/5684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13" y="225169"/>
            <a:ext cx="1358960" cy="1327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428728" y="428605"/>
            <a:ext cx="58579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 звукопроизношения являются самыми распространенными недостатками речи у детей дошкольного возраста. Обычно нарушаются следующие группы звуков: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свистящие – С, СЬ, З, ЗЬ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шипящие - Ш, Ж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аффрикаты – Ц, Ч, Щ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сонорные – Л, ЛЬ, Р, РЬ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заднеязычные – К, КЬ, Г, ГЬ, Х, ХЬ</a:t>
            </a:r>
          </a:p>
        </p:txBody>
      </p:sp>
    </p:spTree>
    <p:extLst>
      <p:ext uri="{BB962C8B-B14F-4D97-AF65-F5344CB8AC3E}">
        <p14:creationId xmlns="" xmlns:p14="http://schemas.microsoft.com/office/powerpoint/2010/main" val="13456349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3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некоторых детей нарушается только одна группа звуков, и такое нарушение звукопроизношения определяется как простое (частичное), или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мономорфное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других детей нарушаются одновременно две или несколько групп звуков. Такое нарушение звукопроизношения определяется как сложное (диффузное), или полиморфное.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любой из перечисленных групп различают три формы нарушения звуков: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искаженное произношение звука (например – горловой звук Р)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звука в речи ребенка (например,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коова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вместо корова)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замена одного звука другим (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колова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2699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857232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Причиной искаженного произношения звуков обычно является недостаточная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нарушения артикуляционной моторики. При этом дети не могут правильно выполнять движения языком, губами, в результате чего звук искажается. Иногда причина кроется в индивидуальном строении артикуляционного аппарата ( нарушение прикуса, укороченная подъязычная связка). В этих случаях необходимо вмешательство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ортодонта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Подобные нарушения называются фонематическими, т.к. фонема (звук) звучит искаженно, но это не влияет на смысл слова.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Занятия  с логопедом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864096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логопедические занятия отбираются дети подготовительных и старших групп, имеющие простую и сложную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дислалию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фонетико-фонематические нарушения. </a:t>
            </a:r>
            <a:endParaRPr lang="ru-RU" sz="28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 логопеда с такими детьми проходят 2-3 раза в неделю с условием, что родители закрепляют полученные навыки дома, занимаясь по заданиям логопеда. Количество детей для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логопункта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ограничено. В первую очередь зачисляются дети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предшкольного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возраста, а на оставшиеся места – дети, достигшие 5 лет. </a:t>
            </a:r>
            <a:endParaRPr lang="ru-RU" sz="28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0692551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167</TotalTime>
  <Words>662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        Нарушение звукопроизношения и его коррекция в условиях дошкольного логопункта. </vt:lpstr>
      <vt:lpstr>Слайд 2</vt:lpstr>
      <vt:lpstr>Слайд 3</vt:lpstr>
      <vt:lpstr>Слайд 4</vt:lpstr>
      <vt:lpstr>  </vt:lpstr>
      <vt:lpstr>Слайд 6</vt:lpstr>
      <vt:lpstr>Слайд 7</vt:lpstr>
      <vt:lpstr>Слайд 8</vt:lpstr>
      <vt:lpstr>Занятия  с логопедом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  ДЕТСКИЙ САД № 153 «ОЛЕСЯ»     Предрасполагающие факторы речевых нарушений у детей в раннем возрасте </dc:title>
  <cp:lastModifiedBy>Admin</cp:lastModifiedBy>
  <cp:revision>24</cp:revision>
  <dcterms:modified xsi:type="dcterms:W3CDTF">2015-02-12T08:37:10Z</dcterms:modified>
</cp:coreProperties>
</file>