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9" r:id="rId8"/>
    <p:sldId id="264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304"/>
    <a:srgbClr val="3B1C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4A33-9DB7-4511-A66A-5E3808777A1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9EC5-53F7-42B9-9CAA-3D26D31EB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967-E024-458F-9358-34F2EB105DB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DE8C-5F42-4349-89B7-E9F445419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198568" cy="110993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Древнегреческая муза танца и хорового пения.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Family  ^__^\Мои документы\Downloads\395px-Terpsichore_Pio-Clementino_Inv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75927"/>
            <a:ext cx="3644386" cy="552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482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600" b="1" i="1" dirty="0" smtClean="0">
                <a:solidFill>
                  <a:srgbClr val="482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Стрит </a:t>
            </a:r>
            <a:r>
              <a:rPr lang="ru-RU" sz="3600" b="1" i="1" dirty="0" err="1" smtClean="0">
                <a:solidFill>
                  <a:srgbClr val="482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</a:t>
            </a:r>
            <a:endParaRPr lang="ru-RU" sz="3600" b="1" i="1" dirty="0">
              <a:solidFill>
                <a:srgbClr val="482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Family  ^__^\Мои документы\Downloads\3d_art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24736" cy="469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Family  ^__^\Мои документы\Downloads\050620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175000" cy="2425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C:\Documents and Settings\Family  ^__^\Мои документы\Downloads\0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4176307" cy="2952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3" name="Picture 5" descr="C:\Documents and Settings\Family  ^__^\Мои документы\Downloads\image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3834450" cy="55446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Family  ^__^\Мои документы\Downloads\1283241836_screenshot-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548132" cy="51845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04856" cy="129614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482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Задорный                  русский танец</a:t>
            </a:r>
            <a:endParaRPr lang="ru-RU" sz="3600" b="1" i="1" dirty="0">
              <a:solidFill>
                <a:srgbClr val="482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Family  ^__^\Рабочий стол\вторая презентация\61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810250" cy="4648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Family  ^__^\Мои документы\Downloads\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7066956" cy="4968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Корейский                народный танец</a:t>
            </a:r>
            <a:endParaRPr lang="ru-RU" sz="3600" b="1" i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Family  ^__^\Мои документы\Downloads\44894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7056784" cy="55060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ru-RU" sz="3600" b="1" i="1" dirty="0" smtClean="0">
                <a:solidFill>
                  <a:srgbClr val="482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ru-RU" sz="3600" b="1" i="1" dirty="0">
              <a:solidFill>
                <a:srgbClr val="482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0s-Fashion-Trends-for-Wom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5616624" cy="421246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Documents and Settings\Family  ^__^\Рабочий стол\вторая презентация\1925_Doble_Model_E-20.jp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6059259" cy="29857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Чарльстон</a:t>
            </a:r>
            <a:endParaRPr lang="ru-RU" sz="3600" b="1" i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Family  ^__^\Мои документы\Downloads\ali-amp-brian-charles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056300" cy="4968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 descr="C:\Documents and Settings\Family  ^__^\Мои документы\Downloads\1231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3"/>
            <a:ext cx="3600400" cy="4996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Family  ^__^\Мои документы\Downloads\N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932" y="476672"/>
            <a:ext cx="3381481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5" name="Picture 5" descr="C:\Documents and Settings\Family  ^__^\Мои документы\Downloads\tel-300x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073524" cy="2602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7" name="Picture 7" descr="C:\Documents and Settings\Family  ^__^\Мои документы\Downloads\apple_ipad_3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12776"/>
            <a:ext cx="3672408" cy="3333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21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Древнегреческая муза танца и хорового пения. </vt:lpstr>
      <vt:lpstr>Слайд 2</vt:lpstr>
      <vt:lpstr>Слайд 3</vt:lpstr>
      <vt:lpstr>      Задорный                  русский танец</vt:lpstr>
      <vt:lpstr>         Корейский                народный танец</vt:lpstr>
      <vt:lpstr>                 </vt:lpstr>
      <vt:lpstr>Слайд 7</vt:lpstr>
      <vt:lpstr>        Чарльстон</vt:lpstr>
      <vt:lpstr>Слайд 9</vt:lpstr>
      <vt:lpstr>       Стрит Арт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Древнегреческая муза танца и хорового пения.</dc:title>
  <dc:creator>Family *__*</dc:creator>
  <cp:lastModifiedBy>Kawaii</cp:lastModifiedBy>
  <cp:revision>23</cp:revision>
  <dcterms:created xsi:type="dcterms:W3CDTF">2012-05-19T12:44:33Z</dcterms:created>
  <dcterms:modified xsi:type="dcterms:W3CDTF">2013-08-23T19:36:31Z</dcterms:modified>
</cp:coreProperties>
</file>