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0154-DD16-4291-AD20-70C645C43859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E0BB3-13F5-43E3-846F-C748DF2E4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52509-D60C-4591-A4B4-9276DB5A7A52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48B4-51B3-45A0-B4A6-AB4032D96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71DB-E69E-4987-8DA9-3566FE2ACA9C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9FD3-CA1A-437A-B19E-F8216CC4F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ECB5-6477-4BB8-AD9A-6DA32C09F14C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678F-9C31-414F-A031-8199D2286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411E-5794-49C9-80A3-EE455C86C9F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2AC7-7C17-4EDA-AC31-2E03C0170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D2B7-1A17-4D16-B5B4-18141BC287BA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2BD1-AEDA-4DA9-8930-DBD643CF5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80B1-5FF5-4B83-89E7-17F24FE086AB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87FE7-7A5A-4D2D-858E-98002204C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CCAF-4C31-478A-B70A-617AC3BC6F02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C5C5-FBC0-48E9-8BDF-F06A1F42E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E3D29-B19C-41BF-A395-AE4FE688CBB4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D4B-BBE5-4702-AA24-B481F78E6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65CB-C59D-4498-A92B-D8E86B00BAC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6DDA-F6F6-44BA-BE4F-D7076F297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751F-3D56-455F-B5CE-5372AED40564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6C0A-27A4-4861-93EB-76191C23E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455D15C-9338-431D-A2AC-0E2CEB4C3A75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0B90CBD-8C37-4CC8-A948-76758D074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rr-224.ucoz.ru/Stati/15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navse-100.ru/sites/default/files/568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r-224.ucoz.ru/Stati/11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hyperlink" Target="http://crr-224.ucoz.ru/Stati/8.jpg" TargetMode="Externa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27146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нарушений звукопроизношения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Сухова Н.В.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369888"/>
            <a:ext cx="91440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Понаблюдайте за вашим малышом. Вас должно насторожить, если ребенок:</a:t>
            </a: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очень вял, нехотя реагирует на окружающее;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часто проявляет беспокойство, раскачивает туловище из стороны в сторону;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имеет сильное течение слюны;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 выполняет простые словесные команды (пойди на кухню и принеси чашку и т. д.);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 играет с другими детьми или не кормит куклу из тарелки, а ставит куклу в тарелку и т. д.;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говорит «ма» вместо «мама» или относит слово «мама» к другим лицам; вместо «девочка» говорит «де»;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«зайчик»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«за»; «иди»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«ди»; «смотри»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«апи»;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употребляет слова-фрагменты, т. е. такие, в которых сохранены только части слова: «ако» --молоко, «дека»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девочка.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Формирование произношения звуков в норме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428736"/>
          <a:ext cx="7500989" cy="44086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43140"/>
                <a:gridCol w="1143008"/>
                <a:gridCol w="1071570"/>
                <a:gridCol w="1000132"/>
                <a:gridCol w="928694"/>
                <a:gridCol w="1214445"/>
              </a:tblGrid>
              <a:tr h="1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Возраст ребенка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1-2 года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2-3 года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3-4 года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4-5 лет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76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Звуки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А О Э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 Б М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 Ы 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 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Т Д 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 Г Х Й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С З Ц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Ш Ж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Ч Щ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4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Если рассмотреть наиболее часто встречаемые дефекты произношения звуков у детей, можно выявить ряд общих причин в их возникновении:</a:t>
            </a:r>
          </a:p>
          <a:p>
            <a:pPr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Нарушения в строении артикуляционного аппарата (увеличенный язык; укороченная, массивная подъязычная уздечка; аномалии прикуса и др.); </a:t>
            </a:r>
          </a:p>
          <a:p>
            <a:pPr eaLnBrk="0" hangingPunct="0">
              <a:buFont typeface="Wingdings" pitchFamily="2" charset="2"/>
              <a:buChar char="v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Недоразвитие артикуляционной моторики (мышцы губ и языка недостаточно развиты, их движения замедленны и однотипны, плохо дифференцируются, быстро утомляются при однообразных движениях и т.д.); </a:t>
            </a:r>
          </a:p>
          <a:p>
            <a:pPr eaLnBrk="0" hangingPunct="0">
              <a:buFont typeface="Wingdings" pitchFamily="2" charset="2"/>
              <a:buChar char="v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Недоразвитие речевого дыхания. </a:t>
            </a:r>
          </a:p>
          <a:p>
            <a:pPr eaLnBrk="0" hangingPunct="0"/>
            <a:r>
              <a:rPr lang="ru-RU" sz="240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813" y="285750"/>
            <a:ext cx="7215187" cy="4370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причиной несовершенства звукопроизношения у детей дошкольного возраста становится несовершенство движений артикуляционных органов или их недоразвитие. Поэтому важнейший этап в профилактике возникновения нарушений звукопроизношения – работа по подготовке артикуляционного аппарата.</a:t>
            </a:r>
          </a:p>
          <a:p>
            <a:pPr eaLnBrk="0" hangingPunct="0"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14" descr="http://navse-100.ru/sites/default/files/568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50" y="500063"/>
            <a:ext cx="15255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http://crr-224.ucoz.ru/Stati/8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638" y="2286000"/>
            <a:ext cx="17811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http://crr-224.ucoz.ru/Stati/11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4500563"/>
            <a:ext cx="1857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http://crr-224.ucoz.ru/Stati/15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0313" y="4572000"/>
            <a:ext cx="15843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2" descr="http://im5-tub-ru.yandex.net/i?id=559506701-17-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14813" y="4572000"/>
            <a:ext cx="1857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0" descr="http://im6-tub-ru.yandex.net/i?id=27597758-46-7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86500" y="4429125"/>
            <a:ext cx="17859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71500"/>
            <a:ext cx="90011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развитию артикуляционного аппарата.</a:t>
            </a:r>
            <a:endParaRPr lang="ru-RU" sz="24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В младшем дошкольном возрасте целесообразно использовать универсальный пропедевтический комплекс упражнений.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 Проводить артикуляционную гимнастику следует ежедневно, чтобы двигательные навыки закреплялись, становились более прочными, уточнялись и совершенствовались основные движения органов артикуляции.</a:t>
            </a:r>
          </a:p>
          <a:p>
            <a:pPr eaLnBrk="0" hangingPunct="0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Продолжительность занятий составляет 3-5 минут. Каждое упражнение проводится в занимательной игровой форме и повторяется  6-8 раз.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0" y="523875"/>
            <a:ext cx="91440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12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 «Лопаточка»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открыт, широкий расслабленный язык лежит на нижней губе. Язык в таком положении удерживать не менее 5 сек. 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  «Чашечка»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широко открыт. Передний и боковые края широкого языка подняты, но не касаются зубов. Язык в таком положении удерживать 5-10 сек.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«Иголочка»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открыт, узкий длинный язык выдвинут вперед. Язык в таком положении удерживать не менее 5 сек.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«Горка»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открыт, кончик языка упирается в нижние резцы, спинка языка поднята вверх. Язык удерживать 10 сек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  «Качели»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открыт, напряженным языком попеременно тянуться сначала к носу, затем к подбородку.</a:t>
            </a:r>
          </a:p>
          <a:p>
            <a:pPr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sz="200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solidFill>
                <a:srgbClr val="031F4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  «Маляр»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открыт. Широким кончиком языка, как кисточкой, ведем от верхних резцов до мягкого нёба. Проследить, чтобы подбородок при этом не шевелился.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«Вкусное варенье»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открыт. Широким языком облизать верхнюю губу и убрать язык вглубь рта.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«Дятел»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закрыт. Напряженным кончиком языка постучать в зубы, многократно и отчетливо произнося: д-д-д-д-д-д.  Постепенно ускорять темп.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«Фокус»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рот приоткрыт, язык в форме «чашечки» высунуть вперед и приподнять, плавно выдохнуть на кончик носа.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714375" y="928688"/>
            <a:ext cx="75009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Опыт работы показал, что выполнение данного комплекса упражнений в течение 2-3 месяцев способствует, помимо укрепления мышц языка, растяжению укороченной подъязычной уздечки и в целом приводит к более быстрому и эффективному усвоению детьми норм звукопроизношения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501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 Профилактика нарушений звукопроизношения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 ДЕТСКИЙ САД № 49 «Веселые нотки»   Причины речевых нарушений и их профилактика</dc:title>
  <cp:lastModifiedBy>Admin</cp:lastModifiedBy>
  <cp:revision>22</cp:revision>
  <dcterms:modified xsi:type="dcterms:W3CDTF">2015-02-12T08:34:32Z</dcterms:modified>
</cp:coreProperties>
</file>