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3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0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3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2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6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1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0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0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3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60E7A-5B0A-4FA5-80AC-E8A81ACE2EB1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BFC6-DA73-45E9-BDF4-6950B80C3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smiles.33b.ru/smile.108112.html" TargetMode="External"/><Relationship Id="rId7" Type="http://schemas.openxmlformats.org/officeDocument/2006/relationships/hyperlink" Target="http://smiles.33b.ru/smile.108105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smiles.33b.ru/smile.108110.html" TargetMode="External"/><Relationship Id="rId10" Type="http://schemas.openxmlformats.org/officeDocument/2006/relationships/image" Target="../media/image12.gif"/><Relationship Id="rId4" Type="http://schemas.openxmlformats.org/officeDocument/2006/relationships/image" Target="../media/image8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hyperlink" Target="http://smiles.33b.ru/smile.108110.html" TargetMode="External"/><Relationship Id="rId12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5.gif"/><Relationship Id="rId5" Type="http://schemas.openxmlformats.org/officeDocument/2006/relationships/hyperlink" Target="http://smiles.33b.ru/smile.108112.html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7.jpg (800×6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7839"/>
            <a:ext cx="3433903" cy="3260204"/>
          </a:xfrm>
          <a:prstGeom prst="rect">
            <a:avLst/>
          </a:prstGeom>
        </p:spPr>
      </p:pic>
      <p:pic>
        <p:nvPicPr>
          <p:cNvPr id="7" name="zvuki_zhivotnyh_-_krik_petuh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920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264692471_slgg_2018.jpg (160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04"/>
            <a:ext cx="9144000" cy="68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7" descr="13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75237"/>
            <a:ext cx="28098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bird1-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42708"/>
            <a:ext cx="1996262" cy="19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ird1-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1996262" cy="19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8.6.jpg (448×3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09015259d45d2768413ee4edd7a874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0912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33b44212315acfbd4949c2cba89ef4f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89240"/>
            <a:ext cx="1405508" cy="14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2ed289bfe88d1f4c332b5e9791f4305b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99" y="495849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Бабочка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7379">
            <a:off x="3941620" y="2396262"/>
            <a:ext cx="1044745" cy="11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5" descr="0fa33914a43bca60147d5da1f0a886dc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236">
            <a:off x="6009968" y="1238810"/>
            <a:ext cx="1139144" cy="85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0fa33914a43bca60147d5da1f0a886dc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675">
            <a:off x="2568715" y="607764"/>
            <a:ext cx="1287805" cy="96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0_8e792_79865d8e_XL (800×53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черепах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91" y="5085184"/>
            <a:ext cx="5500708" cy="15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G0043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675"/>
            <a:ext cx="2663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264692471_slgg_2018.jpg (1600×1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04"/>
            <a:ext cx="9144000" cy="68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7" descr="13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02" y="5491686"/>
            <a:ext cx="2313607" cy="11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bird1-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89" y="-3104"/>
            <a:ext cx="1996262" cy="19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ird1-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36" y="1683112"/>
            <a:ext cx="1996262" cy="19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09015259d45d2768413ee4edd7a874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37" y="5054988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33b44212315acfbd4949c2cba89ef4fb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73216"/>
            <a:ext cx="1405508" cy="14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" descr="0fa33914a43bca60147d5da1f0a886dc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675">
            <a:off x="1118150" y="3086364"/>
            <a:ext cx="1287805" cy="96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Бабочка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393">
            <a:off x="5235930" y="2992462"/>
            <a:ext cx="1171168" cy="11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AG00433_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025"/>
            <a:ext cx="2663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черепаха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4254"/>
            <a:ext cx="36724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sad57</cp:lastModifiedBy>
  <cp:revision>5</cp:revision>
  <dcterms:created xsi:type="dcterms:W3CDTF">2014-11-10T07:26:57Z</dcterms:created>
  <dcterms:modified xsi:type="dcterms:W3CDTF">2014-11-10T10:10:15Z</dcterms:modified>
</cp:coreProperties>
</file>