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F5"/>
    <a:srgbClr val="00B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>
      <p:cViewPr varScale="1">
        <p:scale>
          <a:sx n="60" d="100"/>
          <a:sy n="60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773FDE-4B2D-4A14-9205-4930015B2DC8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1050CC-8C20-40B8-98F0-26D487F7A5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B0BF5"/>
                </a:solidFill>
                <a:latin typeface="Arial" pitchFamily="34" charset="0"/>
                <a:cs typeface="Arial" pitchFamily="34" charset="0"/>
              </a:rPr>
              <a:t>Сказка о гноме</a:t>
            </a:r>
            <a:endParaRPr lang="ru-RU" i="1" dirty="0">
              <a:solidFill>
                <a:srgbClr val="0B0BF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&amp;Ucy;&amp;rcy;&amp;ocy;&amp;kcy; &amp;dcy;&amp;lcy;&amp;yacy; &amp;pcy;&amp;iecy;&amp;rcy;&amp;vcy;&amp;ocy;&amp;kcy;&amp;lcy;&amp;acy;&amp;scy;&amp;scy;&amp;ncy;&amp;icy;&amp;kcy;&amp;ocy;&amp;vcy;: &quot;&amp;Lcy;&amp;iecy;&amp;scy;&amp;acy; &amp;zcy;&amp;iecy;&amp;mcy;&amp;lcy;&amp;icy; &amp;kcy;&amp;rcy;&amp;acy;&amp;scy;&amp;acy;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15304" cy="496730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&amp;Bcy;&amp;ocy;&amp;lcy;&amp;tcy;&amp;acy;&amp;lcy;&amp;kcy;&amp;acy; &amp;icy; &amp;fcy;&amp;lcy;&amp;ucy;&amp;dcy;&amp;icy;&amp;lcy;&amp;kcy;&amp;acy;.....&amp;vcy;&amp;ycy;&amp;pcy;&amp;ucy;&amp;scy;&amp;kcy;&amp;acy;&amp;iecy;&amp;mcy; &amp;pcy;&amp;acy;&amp;rcy; &amp;pcy;&amp;iecy;&amp;rcy;&amp;iecy;&amp;dcy; &amp;pcy;&amp;rcy;&amp;ocy;&amp;scy;&amp;mcy;&amp;ocy;&amp;tcy;&amp;rcy;&amp;ocy;&amp;mcy;...&amp;icy; &amp;pcy;&amp;ocy;&amp;scy;&amp;lcy;&amp;iecy; - 4 - &amp;Scy;&amp;tcy;&amp;rcy;&amp;acy;&amp;ncy;&amp;icy;&amp;tscy;&amp;acy; 4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356992"/>
            <a:ext cx="1190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2743200" cy="321471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«Качели»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Рот открыт. Губы в улыбке. Движения языка: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а)широкий язык поднимается к носу и опускается к подбо­родку;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б)широкий язык поднимается к верхней губе, затем опус­кается </a:t>
            </a:r>
            <a:r>
              <a:rPr lang="ru-RU" sz="1800" dirty="0" smtClean="0"/>
              <a:t>к </a:t>
            </a:r>
            <a:r>
              <a:rPr lang="ru-RU" sz="1800" dirty="0" smtClean="0">
                <a:solidFill>
                  <a:srgbClr val="002060"/>
                </a:solidFill>
              </a:rPr>
              <a:t>нижней губе;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071942"/>
            <a:ext cx="2743200" cy="1643074"/>
          </a:xfrm>
          <a:ln w="28575"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Затем он увидел качели и захотел покачаться. Он сел на качели и стал качаться: вверх – вниз, вверх – вниз.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Эх, раз! Еще раз!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Мы качаемся сейчас.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Вверх, вниз мы летим,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Тормозить мы не хотим.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&amp;Acy;&amp;rcy;&amp;tcy;&amp;icy;&amp;kcy;&amp;ucy;&amp;lcy;&amp;yacy;&amp;tscy;&amp;icy;&amp;ocy;&amp;ncy;&amp;ncy;&amp;acy;&amp;yacy; &amp;gcy;&amp;icy;&amp;mcy;&amp;ncy;&amp;acy;&amp;scy;&amp;tcy;&amp;icy;&amp;kcy;&amp;acy; &amp;dcy;&amp;lcy;&amp;yacy; &amp;scy;&amp;ocy;&amp;ncy;&amp;ocy;&amp;rcy;&amp;ncy;&amp;ycy;&amp;khcy; &amp;zcy;&amp;vcy;&amp;ucy;&amp;kcy;&amp;ocy;&amp;vcy; (&amp;Rcy;, &amp;Rcy;&amp;softcy;, &amp;Lcy;, &amp;Lcy;&amp;SOFTcy;). - &amp;Lcy;&amp;ocy;&amp;gcy;&amp;ocy;&amp;pcy;&amp;iecy;&amp;dcy; &amp;scy;&amp;ocy;&amp;vcy;&amp;iecy;&amp;tcy;&amp;ucy;&amp;iecy;&amp;tcy;. - &amp;Kcy;&amp;acy;&amp;tcy;&amp;acy;&amp;lcy;&amp;ocy;&amp;gcy; &amp;scy;&amp;tcy;&amp;acy;&amp;tcy;&amp;iecy;&amp;jcy; - &quot;&amp;Lcy;&amp;ocy;&amp;gcy;&amp;ocy;&amp;bcy;&amp;ucy;&amp;mcy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2786082" cy="20002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27183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000504"/>
            <a:ext cx="1885936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Дома он открыл кран, пустил воду, послушал, как она поёт свою песенку. Произнести звук: С – С- С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Вот какая хорошая песенка получилась, как будто вода из крана льётся. -  подумал гном и опять запел: «</a:t>
            </a:r>
            <a:r>
              <a:rPr lang="ru-RU" sz="2400" dirty="0" err="1" smtClean="0">
                <a:solidFill>
                  <a:srgbClr val="002060"/>
                </a:solidFill>
              </a:rPr>
              <a:t>с-с-с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Mcy;&amp;ocy;&amp;zhcy;&amp;iecy;&amp;tcy;&amp;iecy; &amp;lcy;&amp;icy; &amp;vcy;&amp;ycy; &amp;pcy;&amp;ocy;&amp;chcy;&amp;icy;&amp;ncy;&amp;icy;&amp;tcy;&amp;softcy; &amp;kcy;&amp;rcy;&amp;acy;&amp;ncy;?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1785950" cy="1857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12883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«Чищу зубки»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рот. Почистить языком нижние, затем верхние зубки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3786190"/>
            <a:ext cx="1857388" cy="2571768"/>
          </a:xfrm>
          <a:ln w="38100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Почистил зубки. Зубки нужно чистить дважды: каждое утро и вечер каждый.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Чистить зубки нужно дважды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Каждое утро и вечер каждый.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Mcy;&amp;bcy;&amp;dcy;&amp;ocy;&amp;ucy; 7 &quot;&amp;Rcy;&amp;yacy;&amp;bcy;&amp;icy;&amp;ncy;&amp;ucy;&amp;shcy;&amp;kcy;&amp;acy;&quot; &amp;ocy;&amp;bcy;&amp;shchcy;&amp;iecy;&amp;rcy;&amp;acy;&amp;zcy;&amp;vcy;&amp;icy;&amp;vcy;&amp;acy;&amp;yucy;&amp;shchcy;&amp;iecy;&amp;gcy;&amp;ocy; &amp;vcy;&amp;icy;&amp;dcy;&amp;acy; &amp;gcy;&amp;ocy;&amp;rcy;&amp;ocy;&amp;dcy;&amp;scy;&amp;kcy;&amp;ocy;&amp;gcy;&amp;ocy; &amp;ocy;&amp;kcy;&amp;rcy;&amp;ucy;&amp;gcy;&amp;acy; &amp;Scy;&amp;tcy;&amp;rcy;&amp;iecy;&amp;zhcy;&amp;iecy;&amp;vcy;&amp;ocy;&amp;j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9040"/>
            <a:ext cx="1714512" cy="1783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irc_mi" descr="http://lib.convdocs.org/pars_docs/refs/79/78039/78039_html_6e1291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572140"/>
            <a:ext cx="17145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2786090" cy="1485888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Упражнение на дыхание.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(вдох носом, выдох через ротик)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214686"/>
            <a:ext cx="2743200" cy="1857388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Задул на ночь свечку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Acy;&amp;ncy;&amp;ncy;&amp;acy; &amp;Tcy;&amp;iecy;&amp;pcy;&amp;lcy;&amp;yacy;&amp;kcy;&amp;ocy;&amp;vcy;&amp;acy; &amp;Vcy;&amp;Kcy;&amp;ocy;&amp;ncy;&amp;tcy;&amp;acy;&amp;kcy;&amp;t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YAcy; &amp;zcy;&amp;acy; &amp;scy;&amp;vcy;&amp;iecy;&amp;chcy;&amp;kcy;&amp;ucy;, &amp;Scy;&amp;vcy;&amp;iecy;&amp;chcy;&amp;kcy;&amp;acy; - &amp;vcy; &amp;pcy;&amp;iecy;&amp;chcy;&amp;kcy;&amp;ucy;. - &amp;Fcy;&amp;ocy;&amp;tcy;&amp;ocy; 12 - &amp;Scy;&amp;tcy;&amp;icy;&amp;khcy;&amp;icy; &amp;CHcy;&amp;ucy;&amp;kcy;&amp;ocy;&amp;vcy;&amp;scy;&amp;kcy;&amp;ocy;&amp;gcy;&amp;ocy; - &amp;Mcy;&amp;ocy;&amp;jcy;&amp;dcy;&amp;ocy;&amp;dcy;&amp;ycy;&amp;rcy; - &amp;Scy;&amp;tcy;&amp;icy;&amp;khcy;&amp;icy; - &amp;Fcy;&amp;ocy;&amp;tcy;&amp;ocy;&amp;gcy;&amp;rcy;&amp;acy;&amp;fcy;&amp;i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71546"/>
            <a:ext cx="2743200" cy="292895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«Лопатка»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Рот открыт, расслабленный, широкий язычок лежит на нижней губе. Сильно высовывать язык не нужно. На губу кладем самый кончик. Если язычок «не хочет» расслабляться и лежать спокойно, можно пошлепать его верхней губой, произнося «</a:t>
            </a:r>
            <a:r>
              <a:rPr lang="ru-RU" sz="1600" dirty="0" err="1" smtClean="0">
                <a:solidFill>
                  <a:srgbClr val="002060"/>
                </a:solidFill>
              </a:rPr>
              <a:t>пя-пя-пя</a:t>
            </a:r>
            <a:r>
              <a:rPr lang="ru-RU" sz="1600" dirty="0" smtClean="0">
                <a:solidFill>
                  <a:srgbClr val="002060"/>
                </a:solidFill>
              </a:rPr>
              <a:t>». Или слегка похлопать чайной ложечкой (палочкой от мороженого) – язычок расслабится.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286256"/>
            <a:ext cx="2600316" cy="1643074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06" y="1643050"/>
            <a:ext cx="5111750" cy="4572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 лёг спать.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Широкий, как лопатка, лежит наш язычок.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 дремлет сладко-сладко, улегся – и молчок.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irc_mi" descr="http://vashgolos7.ru/wp-content/uploads/2013/10/domikotkrivaetsa_begemo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1357322" cy="15001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Рисунок 5" descr="&amp;Kcy;&amp;acy;&amp;rcy;&amp;tcy;&amp;icy;&amp;ncy;&amp;kcy;&amp;icy; &amp;dcy;&amp;lcy;&amp;yacy; &amp;pcy;&amp;rcy;&amp;ocy;&amp;vcy;&amp;iecy;&amp;dcy;&amp;iecy;&amp;ncy;&amp;icy;&amp;yacy; &amp;acy;&amp;rcy;&amp;tcy;&amp;icy;&amp;kcy;&amp;ucy;&amp;lcy;&amp;yacy;&amp;tscy;&amp;icy;&amp;ocy;&amp;ncy;&amp;ncy;&amp;ocy;&amp;jcy; &amp;gcy;&amp;icy;&amp;mcy;&amp;ncy;&amp;acy;&amp;scy;&amp;tcy;&amp;icy;&amp;kcy;&amp;icy; &amp;Scy;&amp;ocy;&amp;scy;&amp;tcy;&amp;acy;&amp;vcy;&amp;icy;&amp;tcy;&amp;iecy;&amp;lcy;&amp;softcy;: &amp;Mcy;&amp;acy;&amp;tcy;&amp;ycy;&amp;kcy;&amp;icy;&amp;ncy;&amp;acy; &amp;Icy;. 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893075" y="4607727"/>
            <a:ext cx="1571636" cy="10715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2743200" cy="200026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«Улыбка»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Губы в улыбке.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Зубки  видны.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38" y="3429000"/>
            <a:ext cx="2000264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Жил-был гном с белой бородой в красной шапочке.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Рано утром он просыпался и улыбался  всем друзьям. Улыбнётся он и вам. Улыбнись ему и ты.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irc_mi" descr="http://vashgolos7.ru/wp-content/uploads/2013/10/ulibka_zabor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2000264" cy="1785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2743200" cy="2071702"/>
          </a:xfrm>
        </p:spPr>
        <p:txBody>
          <a:bodyPr/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«Часики»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        Улыбнуться, открыть рот.                                 Двигать кончиком языка  из одного уголка рта в другой.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Нижняя челюсть                                                    неподвижна. 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071810"/>
            <a:ext cx="2743200" cy="235745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Он потянулся и посмотрел на часы.  «Тик-так, вставать пора. Тик-так, гулять пора!» - пели часы.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Dcy;&amp;ocy;&amp;mcy;&amp;acy;&amp;shcy;&amp;ncy;&amp;iecy;&amp;iecy; &amp;zcy;&amp;acy;&amp;dcy;&amp;acy;&amp;ncy;&amp;icy;&amp;iecy; - &amp;Dcy;&amp;ocy;&amp;mcy;&amp;acy;&amp;shcy;&amp;ncy;&amp;icy;&amp;iecy; &amp;zcy;&amp;acy;&amp;dcy;&amp;acy;&amp;ncy;&amp;icy;&amp;yacy; &amp;dcy;&amp;lcy;&amp;yacy; &amp;mcy;&amp;acy;&amp;lcy;&amp;ycy;&amp;shcy;&amp;iecy;&amp;jcy; - &amp;Kcy;&amp;acy;&amp;tcy;&amp;acy;&amp;lcy;&amp;ocy;&amp;gcy; &amp;fcy;&amp;acy;&amp;jcy;&amp;lcy;&amp;ocy;&amp;vcy; - http://cuznetsova.ucoz.or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2857520" cy="22860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2743200" cy="1928826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На счёт 1-2 поочерёдно упираться языком то в верхние, то в нижние зубы.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Нижняя челюсть при этом неподвижна.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928934"/>
            <a:ext cx="1743060" cy="3286148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Гном вскочил, сделал зарядку: вверх-вниз, вверх-вниз, поднимал он руки.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Чтоб здоровым быть сполна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Физкультура всем нужна.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Для начала по порядку -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Делай с гномиком  зарядку!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900igr.net/datai/doshkolnoe-obrazovanie/Artikuljatsionnaja-gimnastika/0013-010-Artikuljatsionnoe-uprazhnenie-Kache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1643074" cy="15716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Рисунок 5" descr="&amp;Acy;&amp;rcy;&amp;tcy;&amp;icy;&amp;kcy;&amp;ucy;&amp;lcy;&amp;yacy;&amp;tscy;&amp;icy;&amp;ocy;&amp;ncy;&amp;ncy;&amp;acy;&amp;yacy; &amp;gcy;&amp;icy;&amp;mcy;&amp;ncy;&amp;acy;&amp;scy;&amp;tcy;&amp;icy;&amp;k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1643074" cy="15716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14652" cy="17145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«Чищу зубки»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Улыбнуться, приоткрыть рот. Почистить языком нижние, затем верхние зубки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000504"/>
            <a:ext cx="1814498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Потом гном побежал умываться и чистить зубки.</a:t>
            </a: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Чищу зубки, чищу зубки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 снаружи и внутри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Не желтели, не темнели,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Не болели чтоб они.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Mcy;&amp;bcy;&amp;dcy;&amp;ocy;&amp;ucy; 7 &quot;&amp;Rcy;&amp;yacy;&amp;bcy;&amp;icy;&amp;ncy;&amp;ucy;&amp;shcy;&amp;kcy;&amp;acy;&quot; &amp;ocy;&amp;bcy;&amp;shchcy;&amp;iecy;&amp;rcy;&amp;acy;&amp;zcy;&amp;vcy;&amp;icy;&amp;vcy;&amp;acy;&amp;yucy;&amp;shchcy;&amp;iecy;&amp;gcy;&amp;ocy; &amp;vcy;&amp;icy;&amp;dcy;&amp;acy; &amp;gcy;&amp;ocy;&amp;rcy;&amp;ocy;&amp;dcy;&amp;scy;&amp;kcy;&amp;ocy;&amp;gcy;&amp;ocy; &amp;ocy;&amp;kcy;&amp;rcy;&amp;ucy;&amp;gcy;&amp;acy; &amp;Scy;&amp;tcy;&amp;rcy;&amp;iecy;&amp;zhcy;&amp;iecy;&amp;vcy;&amp;ocy;&amp;j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00504"/>
            <a:ext cx="1714512" cy="15716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irc_mi" descr="http://lib.convdocs.org/pars_docs/refs/79/78039/78039_html_6e1291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5016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2743200" cy="228601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«Расчёска»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Губы в улыбке. Широкий язык прикусываем зубками. И медленно протаскиваем его сквозь зубки с усилием, словно расчёсываем.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4286256"/>
            <a:ext cx="2743200" cy="200023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Гном  причесался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Необычная расческа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 меня всегда с собой.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Если хочешь, я секретом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Поделюсь сейчас с тобой.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Зубы верхние причешут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Мою нижнюю губу,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Зубы нижние причешут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Мою верхнюю губу.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Acy;&amp;rcy;&amp;tcy;&amp;icy;&amp;kcy;&amp;ucy;&amp;lcy;&amp;yacy;&amp;tscy;&amp;icy;&amp;ocy;&amp;ncy;&amp;ncy;&amp;acy;&amp;yacy; &amp;gcy;&amp;icy;&amp;mcy;&amp;ncy;&amp;acy;&amp;scy;&amp;tcy;&amp;icy;&amp;k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2714644" cy="20002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2743200" cy="257176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«Чашечка»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Рот открыт. Губы в улыбке. Боковые края  и кончик языка подняты вверх, спинка опущена.  Следить, чтобы нижняя челюсть не двигалась, а нижняя губа не поддерживала язык.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357562"/>
            <a:ext cx="2743200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Выпил чаю из любимой чашки.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</a:rPr>
              <a:t>Я  чаёк горячий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Буду пить на даче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Язык широкий  положу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Края его приподниму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Acy;&amp;rcy;&amp;tcy;&amp;icy;&amp;kcy;&amp;ucy;&amp;lcy;&amp;yacy;&amp;tscy;&amp;icy;&amp;ocy;&amp;ncy;&amp;ncy;&amp;acy;&amp;yacy; &amp;gcy;&amp;icy;&amp;mcy;&amp;ncy;&amp;acy;&amp;scy;&amp;tcy;&amp;icy;&amp;kcy;&amp;acy; &amp;Ucy;&amp;pcy;&amp;rcy;&amp;acy;&amp;zhcy;&amp;ncy;&amp;iecy;&amp;ncy;&amp;icy;&amp;iecy; &quot;&amp;Lcy;&amp;yacy;&amp;gcy;&amp;ucy;&amp;shcy;&amp;kcy;&amp;acy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2643206" cy="19288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2743200" cy="214314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«Заборчик»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Зубы сомкнуты. Губы в улыбке. Верхние и нижние резцы видны.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3786190"/>
            <a:ext cx="3143272" cy="1857388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 побежал гулять. Перелез через забор.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Из зубов заборчик строй -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Ровный, белый, не косой.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Губки широко открой,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Чтоб заборчик видеть свой.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irc_mi" descr="http://vashgolos7.ru/wp-content/uploads/2013/10/ulibka_zabor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1500198" cy="1714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Рисунок 5" descr="&amp;Kcy;&amp;acy;&amp;rcy;&amp;tcy;&amp;icy;&amp;ncy;&amp;kcy;&amp;icy; &amp;dcy;&amp;lcy;&amp;yacy; &amp;pcy;&amp;rcy;&amp;ocy;&amp;vcy;&amp;iecy;&amp;dcy;&amp;iecy;&amp;ncy;&amp;icy;&amp;yacy; &amp;acy;&amp;rcy;&amp;tcy;&amp;icy;&amp;kcy;&amp;ucy;&amp;lcy;&amp;yacy;&amp;tscy;&amp;icy;&amp;ocy;&amp;ncy;&amp;ncy;&amp;ocy;&amp;jcy; &amp;gcy;&amp;icy;&amp;mcy;&amp;ncy;&amp;acy;&amp;scy;&amp;tcy;&amp;icy;&amp;kcy;&amp;icy; &amp;Scy;&amp;ocy;&amp;scy;&amp;tcy;&amp;acy;&amp;vcy;&amp;icy;&amp;tcy;&amp;iecy;&amp;lcy;&amp;softcy;: &amp;Mcy;&amp;acy;&amp;tcy;&amp;ycy;&amp;kcy;&amp;icy;&amp;ncy;&amp;acy; &amp;Icy;. 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1500198" cy="1714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2600324" cy="35718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«Горка»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Рот открыт. Губы в улыбке. Широкий кончик языка упирается в основания нижних резцов. Спинка языка выгибается, затем вы­равнивается. Следить, чтобы кончик языка не отрывался от зубов, язык не сужался, губы и нижняя челюсть были неподвижны.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3717032"/>
            <a:ext cx="3168352" cy="1944216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 дворе он увидел красивую горку и стал кататься с горки.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Горка длинная у нас!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Мы прокатимся сейчас.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Ты на горке удержись,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Плавно, медленно катись</a:t>
            </a:r>
            <a:r>
              <a:rPr lang="ru-RU" sz="2400" dirty="0" smtClean="0"/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Acy;&amp;rcy;&amp;tcy;&amp;icy;&amp;kcy;&amp;ucy;&amp;lcy;&amp;yacy;&amp;tscy;&amp;icy;&amp;ocy;&amp;ncy;&amp;ncy;&amp;acy;&amp;yacy; &amp;gcy;&amp;icy;&amp;mcy;&amp;ncy;&amp;acy;&amp;scy;&amp;tcy;&amp;icy;&amp;k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62384"/>
            <a:ext cx="1512168" cy="17434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Рисунок 5" descr="&amp;Fcy;&amp;ocy;&amp;tcy;&amp;ocy;&amp;gcy;&amp;rcy;&amp;acy;&amp;fcy;&amp;icy;&amp;icy; Kettler &amp;Vcy;&amp;ocy;&amp;lcy;&amp;ncy;&amp;icy;&amp;scy;&amp;tcy;&amp;acy;&amp;yacy; &amp;gcy;&amp;ocy;&amp;rcy;&amp;kcy;&amp;acy;. &amp;Pcy;&amp;lcy;&amp;ocy;&amp;shchcy;&amp;acy;&amp;dcy;&amp;kcy;&amp;acy; &amp;gcy;&amp;ocy;&amp;rcy;&amp;k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1500198" cy="17167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366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Сказка о гноме</vt:lpstr>
      <vt:lpstr>      «Улыбка» Губы в улыбке.  Зубки  видны.   </vt:lpstr>
      <vt:lpstr> «Часики»                                 Улыбнуться, открыть рот.                                 Двигать кончиком языка  из одного уголка рта в другой. Нижняя челюсть                                                    неподвижна.  </vt:lpstr>
      <vt:lpstr>На счёт 1-2 поочерёдно упираться языком то в верхние, то в нижние зубы. Нижняя челюсть при этом неподвижна. </vt:lpstr>
      <vt:lpstr>«Чищу зубки» Улыбнуться, приоткрыть рот. Почистить языком нижние, затем верхние зубки </vt:lpstr>
      <vt:lpstr>  «Расчёска» Губы в улыбке. Широкий язык прикусываем зубками. И медленно протаскиваем его сквозь зубки с усилием, словно расчёсываем. </vt:lpstr>
      <vt:lpstr>«Чашечка» Рот открыт. Губы в улыбке. Боковые края  и кончик языка подняты вверх, спинка опущена.  Следить, чтобы нижняя челюсть не двигалась, а нижняя губа не поддерживала язык. </vt:lpstr>
      <vt:lpstr>«Заборчик»  Зубы сомкнуты. Губы в улыбке. Верхние и нижние резцы видны.  </vt:lpstr>
      <vt:lpstr>     «Горка»  Рот открыт. Губы в улыбке. Широкий кончик языка упирается в основания нижних резцов. Спинка языка выгибается, затем вы­равнивается. Следить, чтобы кончик языка не отрывался от зубов, язык не сужался, губы и нижняя челюсть были неподвижны.   </vt:lpstr>
      <vt:lpstr>  «Качели»  Рот открыт. Губы в улыбке. Движения языка: а)широкий язык поднимается к носу и опускается к подбо­родку; б)широкий язык поднимается к верхней губе, затем опус­кается к нижней губе; </vt:lpstr>
      <vt:lpstr>Презентация PowerPoint</vt:lpstr>
      <vt:lpstr>«Чищу зубки» Улыбнуться, приоткрыть рот. Почистить языком нижние, затем верхние зубки </vt:lpstr>
      <vt:lpstr>Упражнение на дыхание. (вдох носом, выдох через ротик)</vt:lpstr>
      <vt:lpstr> «Лопатка» Рот открыт, расслабленный, широкий язычок лежит на нижней губе. Сильно высовывать язык не нужно. На губу кладем самый кончик. Если язычок «не хочет» расслабляться и лежать спокойно, можно пошлепать его верхней губой, произнося «пя-пя-пя». Или слегка похлопать чайной ложечкой (палочкой от мороженого) – язычок расслабится.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Kompik</dc:creator>
  <cp:lastModifiedBy>admin</cp:lastModifiedBy>
  <cp:revision>33</cp:revision>
  <dcterms:created xsi:type="dcterms:W3CDTF">2014-10-12T07:04:23Z</dcterms:created>
  <dcterms:modified xsi:type="dcterms:W3CDTF">2014-10-14T07:27:24Z</dcterms:modified>
</cp:coreProperties>
</file>