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АИСТ, ЖУРАВЛЬ ИЛИ ЦАПЛЯ.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птицы, название которых путают дети. Необходимо сравнить эти птицы, находя общее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личие.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335280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Цапли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живущие на мелководье птицы. Обитают в заболоченных либо медленно текущих водоёмах. Они неподвижно стоят в воде и всматриваются в воду, выискивая добычу. Летают медленно, при этом вытягивают лапы назад, а шею S-образно втягивают в себя.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Цапля летает, ходит главным образом по земле, но может влезать и на ветки деревьев. Конечности цапли длинные, на лапах отсутствуют перепонки. Птица тщательно за собой ухаживает. У цапли по всему телу есть маленькие перья –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пудретки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Они хрупкие и легко крошатся. Именно этой мелкой крошкой и посыпается, «пудрится» цапля. На лапах цапли есть специальный палец, который цапля использует как гребень.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273143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581400"/>
            <a:ext cx="3230880" cy="217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цапля в поле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0"/>
            <a:ext cx="3048000" cy="212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цап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581400"/>
            <a:ext cx="304800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3611562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Журавли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крупные, длинноногие и длинношеие птицы. Журавлиные семейные пары сохраняются в течение всей жизни. Журавли, в отличие от цапель, в полёте вытягивают ноги и шею. Это делает их похожими на аистов, но журавли никогда не садятся, как они, на деревья.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Уникаль­ная особенность журавлей — очень длинная, изогнутая петлёй трахея. Благодаря такому ус­тройству горла журавли способны очень громко кричать: их курлыканье, всем хорошо знакомое, можно услышать более чем за километр. Журавли - великолепные "танцоры". Это не только токовый ритуал, но и способ выразить свое настроение, радость. В полете могут выстраиваться клином. Если визуально сравнивать журавлей с цаплями, их ноги, как правило, длиннее, а шея более вытянутая; а по сравнению с аистами тело изящнее, ноги длиннее, а клюв пропорционально меньше.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урав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038600"/>
            <a:ext cx="199948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журав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91000"/>
            <a:ext cx="3387852" cy="251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8189679_Kraanvogel_Grusg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038600"/>
            <a:ext cx="177814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3916362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Аист.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Большинство видов аистовых — безголосые, единственным производимым ими звуком является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стучание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клювом. Белые аисты, черные аисты, дальневосточные аисты выбирают супругов на всю жизнь. Для размножения пара строит гнездо, которое потом используется неоднократно в течении нескольких лет.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основном, аистовые предпочитают жить на открытых пространствах и у водоёмов. Все аистовые являются хорошими летунами. Пищу аистовые подбирают на ходу с земли. Входят в неё, в основном, небольшие грызуны, амфибии, рыбы, некоторые беспозвоночные и пресмыкающиеся.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343400"/>
            <a:ext cx="8763000" cy="2209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аи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86200"/>
            <a:ext cx="1908572" cy="254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ист в гнезд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343400"/>
            <a:ext cx="3328988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ист в полет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43400"/>
            <a:ext cx="3333750" cy="22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АИСТ, ЖУРАВЛЬ ИЛИ ЦАПЛЯ.</vt:lpstr>
      <vt:lpstr>   Цапли — живущие на мелководье птицы. Обитают в заболоченных либо медленно текущих водоёмах. Они неподвижно стоят в воде и всматриваются в воду, выискивая добычу. Летают медленно, при этом вытягивают лапы назад, а шею S-образно втягивают в себя. Цапля летает, ходит главным образом по земле, но может влезать и на ветки деревьев. Конечности цапли длинные, на лапах отсутствуют перепонки. Птица тщательно за собой ухаживает. У цапли по всему телу есть маленькие перья – пудретки. Они хрупкие и легко крошатся. Именно этой мелкой крошкой и посыпается, «пудрится» цапля. На лапах цапли есть специальный палец, который цапля использует как гребень. </vt:lpstr>
      <vt:lpstr>   Журавли — крупные, длинноногие и длинношеие птицы. Журавлиные семейные пары сохраняются в течение всей жизни. Журавли, в отличие от цапель, в полёте вытягивают ноги и шею. Это делает их похожими на аистов, но журавли никогда не садятся, как они, на деревья. Уникаль­ная особенность журавлей — очень длинная, изогнутая петлёй трахея. Благодаря такому ус­тройству горла журавли способны очень громко кричать: их курлыканье, всем хорошо знакомое, можно услышать более чем за километр. Журавли - великолепные "танцоры". Это не только токовый ритуал, но и способ выразить свое настроение, радость. В полете могут выстраиваться клином. Если визуально сравнивать журавлей с цаплями, их ноги, как правило, длиннее, а шея более вытянутая; а по сравнению с аистами тело изящнее, ноги длиннее, а клюв пропорционально меньше. </vt:lpstr>
      <vt:lpstr> Аист. Большинство видов аистовых — безголосые, единственным производимым ими звуком является стучание клювом. Белые аисты, черные аисты, дальневосточные аисты выбирают супругов на всю жизнь. Для размножения пара строит гнездо, которое потом используется неоднократно в течении нескольких лет.  В основном, аистовые предпочитают жить на открытых пространствах и у водоёмов. Все аистовые являются хорошими летунами. Пищу аистовые подбирают на ходу с земли. Входят в неё, в основном, небольшие грызуны, амфибии, рыбы, некоторые беспозвоночные и пресмыкающиеся.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АИСТ, ЖУРАВЛЬ ИЛИ ЦАПЛЯ.</dc:title>
  <dc:creator>метод</dc:creator>
  <cp:lastModifiedBy>таня</cp:lastModifiedBy>
  <cp:revision>6</cp:revision>
  <dcterms:created xsi:type="dcterms:W3CDTF">2014-08-22T07:27:32Z</dcterms:created>
  <dcterms:modified xsi:type="dcterms:W3CDTF">2015-02-05T16:29:21Z</dcterms:modified>
</cp:coreProperties>
</file>