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2274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6736727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C2C5-DDE9-4193-8923-1F1124516DBB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DA4F-A6C9-455B-8646-3A78AE6C2A4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176388"/>
            <a:ext cx="5381513" cy="2390889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C2C5-DDE9-4193-8923-1F1124516DBB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DA4F-A6C9-455B-8646-3A78AE6C2A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975360"/>
            <a:ext cx="3621965" cy="65263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C2C5-DDE9-4193-8923-1F1124516DBB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DA4F-A6C9-455B-8646-3A78AE6C2A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C2C5-DDE9-4193-8923-1F1124516DBB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DA4F-A6C9-455B-8646-3A78AE6C2A4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2896864"/>
            <a:ext cx="4475000" cy="3231128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143348"/>
            <a:ext cx="4477871" cy="111394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C2C5-DDE9-4193-8923-1F1124516DBB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DA4F-A6C9-455B-8646-3A78AE6C2A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C2C5-DDE9-4193-8923-1F1124516DBB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DA4F-A6C9-455B-8646-3A78AE6C2A4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C2C5-DDE9-4193-8923-1F1124516DBB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DA4F-A6C9-455B-8646-3A78AE6C2A4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C2C5-DDE9-4193-8923-1F1124516DBB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DA4F-A6C9-455B-8646-3A78AE6C2A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C2C5-DDE9-4193-8923-1F1124516DBB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DA4F-A6C9-455B-8646-3A78AE6C2A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1"/>
            <a:ext cx="2727064" cy="167799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C2C5-DDE9-4193-8923-1F1124516DBB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DA4F-A6C9-455B-8646-3A78AE6C2A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347315"/>
            <a:ext cx="2770586" cy="288402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C2C5-DDE9-4193-8923-1F1124516DBB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DA4F-A6C9-455B-8646-3A78AE6C2A4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5829557"/>
            <a:ext cx="488438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6347"/>
            <a:ext cx="4800600" cy="46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1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986C2C5-DDE9-4193-8923-1F1124516DBB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229601"/>
            <a:ext cx="251460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1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ABDA4F-A6C9-455B-8646-3A78AE6C2A4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07504"/>
            <a:ext cx="6669360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образовательной 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детей 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группе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 «Семья»</a:t>
            </a: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Приоритетная образовательная область: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Приоритетная образовательная ситуация: Математическое и сенсорное развитие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конспекта непрерывной непосредственно образовательной  деятельности  (далее – ННОД): </a:t>
            </a:r>
          </a:p>
          <a:p>
            <a:pPr algn="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Темербекова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 А., воспитатель, СП детский сад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Моховской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ООШ)</a:t>
            </a:r>
          </a:p>
        </p:txBody>
      </p:sp>
    </p:spTree>
    <p:extLst>
      <p:ext uri="{BB962C8B-B14F-4D97-AF65-F5344CB8AC3E}">
        <p14:creationId xmlns:p14="http://schemas.microsoft.com/office/powerpoint/2010/main" val="163966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0" r="17018" b="31240"/>
          <a:stretch/>
        </p:blipFill>
        <p:spPr>
          <a:xfrm rot="10800000">
            <a:off x="-9148" y="-4"/>
            <a:ext cx="6867145" cy="914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7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8" t="10193" r="75841" b="82868"/>
          <a:stretch/>
        </p:blipFill>
        <p:spPr>
          <a:xfrm rot="10800000">
            <a:off x="752233" y="6043539"/>
            <a:ext cx="2184289" cy="182245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2" t="10912" r="71082" b="9024"/>
          <a:stretch/>
        </p:blipFill>
        <p:spPr bwMode="auto">
          <a:xfrm>
            <a:off x="3607244" y="479042"/>
            <a:ext cx="2356433" cy="236476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145" y="3491880"/>
            <a:ext cx="2102629" cy="182506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590" y="6043540"/>
            <a:ext cx="2097087" cy="182245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Блок-схема: узел 4"/>
          <p:cNvSpPr/>
          <p:nvPr/>
        </p:nvSpPr>
        <p:spPr>
          <a:xfrm>
            <a:off x="4103182" y="1107219"/>
            <a:ext cx="457200" cy="4572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4818590" y="1845100"/>
            <a:ext cx="457200" cy="4572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134" y="6228184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72" y="6228184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942" y="7236296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182" y="7236296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942" y="4792631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622" y="4190886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050" y="3707904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" r="62400" b="14364"/>
          <a:stretch/>
        </p:blipFill>
        <p:spPr bwMode="auto">
          <a:xfrm>
            <a:off x="542268" y="537887"/>
            <a:ext cx="2203260" cy="230592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8" t="18155" r="1867" b="16522"/>
          <a:stretch/>
        </p:blipFill>
        <p:spPr bwMode="auto">
          <a:xfrm>
            <a:off x="754563" y="3491880"/>
            <a:ext cx="1764800" cy="182506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36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" t="18000" r="13073" b="53020"/>
          <a:stretch/>
        </p:blipFill>
        <p:spPr>
          <a:xfrm>
            <a:off x="0" y="-7976"/>
            <a:ext cx="6858000" cy="339125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196752" y="5004048"/>
            <a:ext cx="5256584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312876" y="5588088"/>
            <a:ext cx="3024336" cy="129614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276872" y="5652120"/>
            <a:ext cx="936104" cy="50405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457854" y="6236160"/>
            <a:ext cx="734380" cy="35206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509120" y="5875548"/>
            <a:ext cx="360040" cy="2303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41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2.77778E-7 L -0.16273 -0.350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48" y="-175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72222E-6 L -0.01574 -0.413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7" y="-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1481E-6 -4.72222E-6 L 0.20487 -0.3755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31" y="-187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 4"/>
          <p:cNvSpPr/>
          <p:nvPr/>
        </p:nvSpPr>
        <p:spPr>
          <a:xfrm>
            <a:off x="1579354" y="251520"/>
            <a:ext cx="2810560" cy="187220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4077072" y="2411760"/>
            <a:ext cx="2376264" cy="232774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6378" y="5857292"/>
            <a:ext cx="2205952" cy="22322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356992" y="6084168"/>
            <a:ext cx="3290664" cy="1778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13212" y="3059832"/>
            <a:ext cx="2532284" cy="1295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0917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4" t="59000" r="56189" b="11600"/>
          <a:stretch/>
        </p:blipFill>
        <p:spPr>
          <a:xfrm>
            <a:off x="2996952" y="542851"/>
            <a:ext cx="3441950" cy="436178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0072"/>
            <a:ext cx="4216788" cy="345638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93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7211" y="2051720"/>
            <a:ext cx="5462109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 внимание!!!</a:t>
            </a:r>
            <a:endParaRPr lang="ru-RU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881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80</TotalTime>
  <Words>57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Алия</dc:creator>
  <cp:lastModifiedBy>Алия</cp:lastModifiedBy>
  <cp:revision>9</cp:revision>
  <dcterms:created xsi:type="dcterms:W3CDTF">2014-11-24T17:55:30Z</dcterms:created>
  <dcterms:modified xsi:type="dcterms:W3CDTF">2014-12-05T17:09:15Z</dcterms:modified>
</cp:coreProperties>
</file>