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10"/>
  </p:notesMasterIdLst>
  <p:sldIdLst>
    <p:sldId id="264" r:id="rId2"/>
    <p:sldId id="257" r:id="rId3"/>
    <p:sldId id="256" r:id="rId4"/>
    <p:sldId id="258" r:id="rId5"/>
    <p:sldId id="261" r:id="rId6"/>
    <p:sldId id="262" r:id="rId7"/>
    <p:sldId id="263" r:id="rId8"/>
    <p:sldId id="265" r:id="rId9"/>
  </p:sldIdLst>
  <p:sldSz cx="12192000" cy="6858000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BAB"/>
    <a:srgbClr val="ED6D6D"/>
    <a:srgbClr val="FDFDFD"/>
    <a:srgbClr val="FFFFFF"/>
    <a:srgbClr val="FCFCFC"/>
    <a:srgbClr val="1F2771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608" autoAdjust="0"/>
    <p:restoredTop sz="94660"/>
  </p:normalViewPr>
  <p:slideViewPr>
    <p:cSldViewPr snapToGrid="0">
      <p:cViewPr varScale="1">
        <p:scale>
          <a:sx n="59" d="100"/>
          <a:sy n="59" d="100"/>
        </p:scale>
        <p:origin x="-43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9CEF8-5B7E-471C-A967-CE46D2976217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50618-6871-43BB-BD61-2E9F02D3FA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696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50618-6871-43BB-BD61-2E9F02D3FAE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43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5" name="Овал 4"/>
          <p:cNvSpPr/>
          <p:nvPr/>
        </p:nvSpPr>
        <p:spPr>
          <a:xfrm>
            <a:off x="1543051" y="1344614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E6D2B4D-DFC7-4D91-9149-FE2A4A9CC56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557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6D2B4D-DFC7-4D91-9149-FE2A4A9CC56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710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6D2B4D-DFC7-4D91-9149-FE2A4A9CC56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398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6D2B4D-DFC7-4D91-9149-FE2A4A9CC56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737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3767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6" name="Овал 5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7" name="Овал 6"/>
          <p:cNvSpPr/>
          <p:nvPr/>
        </p:nvSpPr>
        <p:spPr>
          <a:xfrm>
            <a:off x="3210984" y="2746375"/>
            <a:ext cx="8466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E6D2B4D-DFC7-4D91-9149-FE2A4A9CC56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837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6D2B4D-DFC7-4D91-9149-FE2A4A9CC56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786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E6D2B4D-DFC7-4D91-9149-FE2A4A9CC56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73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6D2B4D-DFC7-4D91-9149-FE2A4A9CC56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607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552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E6D2B4D-DFC7-4D91-9149-FE2A4A9CC56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119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E6D2B4D-DFC7-4D91-9149-FE2A4A9CC56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82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6671734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E6D2B4D-DFC7-4D91-9149-FE2A4A9CC56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464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8" name="Овал 7"/>
          <p:cNvSpPr/>
          <p:nvPr/>
        </p:nvSpPr>
        <p:spPr>
          <a:xfrm>
            <a:off x="224367" y="20639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12" name="Прямоугольник 11"/>
          <p:cNvSpPr/>
          <p:nvPr/>
        </p:nvSpPr>
        <p:spPr>
          <a:xfrm>
            <a:off x="1350434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fld id="{FE6D2B4D-DFC7-4D91-9149-FE2A4A9CC56E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DAECB"/>
                </a:solidFill>
              </a:defRPr>
            </a:lvl1pPr>
          </a:lstStyle>
          <a:p>
            <a:fld id="{7B1CC789-F954-48AC-9426-02498A3DD7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37961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495A7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00ADDC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0080" y="615696"/>
            <a:ext cx="9875520" cy="1472184"/>
          </a:xfrm>
        </p:spPr>
        <p:txBody>
          <a:bodyPr/>
          <a:lstStyle/>
          <a:p>
            <a:r>
              <a:rPr lang="ru-RU" dirty="0" smtClean="0">
                <a:solidFill>
                  <a:srgbClr val="2F3BAB"/>
                </a:solidFill>
              </a:rPr>
              <a:t>Мультимедийное дидактическое пособие для детей старшего возраста</a:t>
            </a:r>
            <a:r>
              <a:rPr lang="ru-RU" dirty="0" smtClean="0">
                <a:solidFill>
                  <a:srgbClr val="1F2771"/>
                </a:solidFill>
              </a:rPr>
              <a:t>.</a:t>
            </a:r>
            <a:endParaRPr lang="ru-RU" dirty="0">
              <a:solidFill>
                <a:srgbClr val="1F277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0080" y="3050311"/>
            <a:ext cx="9875520" cy="1752600"/>
          </a:xfrm>
        </p:spPr>
        <p:txBody>
          <a:bodyPr/>
          <a:lstStyle/>
          <a:p>
            <a:pPr algn="ctr"/>
            <a:r>
              <a:rPr lang="ru-RU" sz="4800" i="1" dirty="0" smtClean="0">
                <a:solidFill>
                  <a:srgbClr val="2F3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Занимательная геометрия</a:t>
            </a:r>
            <a:endParaRPr lang="ru-RU" sz="4800" i="1" dirty="0">
              <a:solidFill>
                <a:srgbClr val="2F3B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2072" y="4763810"/>
            <a:ext cx="483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F3BAB"/>
                </a:solidFill>
              </a:rPr>
              <a:t>Выполнила </a:t>
            </a:r>
            <a:r>
              <a:rPr lang="ru-RU" dirty="0" smtClean="0">
                <a:solidFill>
                  <a:srgbClr val="2F3BAB"/>
                </a:solidFill>
              </a:rPr>
              <a:t>Максимова Нина Сергеевна</a:t>
            </a:r>
            <a:endParaRPr lang="ru-RU" dirty="0" smtClean="0">
              <a:solidFill>
                <a:srgbClr val="2F3BAB"/>
              </a:solidFill>
            </a:endParaRPr>
          </a:p>
          <a:p>
            <a:r>
              <a:rPr lang="ru-RU" dirty="0" smtClean="0">
                <a:solidFill>
                  <a:srgbClr val="2F3BAB"/>
                </a:solidFill>
              </a:rPr>
              <a:t>воспитатель  МДОУ </a:t>
            </a:r>
            <a:r>
              <a:rPr lang="ru-RU" dirty="0" smtClean="0">
                <a:solidFill>
                  <a:srgbClr val="2F3BAB"/>
                </a:solidFill>
              </a:rPr>
              <a:t>№386  </a:t>
            </a:r>
            <a:r>
              <a:rPr lang="ru-RU" dirty="0" smtClean="0">
                <a:solidFill>
                  <a:srgbClr val="2F3BAB"/>
                </a:solidFill>
              </a:rPr>
              <a:t>г.о. Самара</a:t>
            </a:r>
            <a:endParaRPr lang="ru-RU" dirty="0">
              <a:solidFill>
                <a:srgbClr val="2F3B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4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1354547" y="1218674"/>
            <a:ext cx="2670774" cy="1783829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64544" y="1133443"/>
            <a:ext cx="2160000" cy="2160000"/>
          </a:xfrm>
          <a:prstGeom prst="ellipse">
            <a:avLst/>
          </a:prstGeom>
          <a:solidFill>
            <a:schemeClr val="accent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96962" y="3928909"/>
            <a:ext cx="1944113" cy="1842303"/>
          </a:xfrm>
          <a:prstGeom prst="rect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апеция 6"/>
          <p:cNvSpPr/>
          <p:nvPr/>
        </p:nvSpPr>
        <p:spPr>
          <a:xfrm>
            <a:off x="6952909" y="4092508"/>
            <a:ext cx="2738225" cy="1678705"/>
          </a:xfrm>
          <a:prstGeom prst="trapezoid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63768" y="1443844"/>
            <a:ext cx="2805675" cy="153919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44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83494" y="237506"/>
            <a:ext cx="1591294" cy="97377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8721750" y="1377538"/>
            <a:ext cx="1514782" cy="108065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451925" y="2624448"/>
            <a:ext cx="2054432" cy="1294410"/>
          </a:xfrm>
          <a:prstGeom prst="ellipse">
            <a:avLst/>
          </a:prstGeom>
          <a:solidFill>
            <a:schemeClr val="accent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27820" y="4085113"/>
            <a:ext cx="1102642" cy="1116283"/>
          </a:xfrm>
          <a:prstGeom prst="rect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49030" y="3107476"/>
            <a:ext cx="4617834" cy="28001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635488" y="925949"/>
            <a:ext cx="4631376" cy="2188039"/>
          </a:xfrm>
          <a:prstGeom prst="triangle">
            <a:avLst>
              <a:gd name="adj" fmla="val 50292"/>
            </a:avLst>
          </a:prstGeom>
          <a:solidFill>
            <a:schemeClr val="accent2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335386" y="3895433"/>
            <a:ext cx="1231579" cy="12242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140593" y="1873770"/>
            <a:ext cx="1636234" cy="1063445"/>
          </a:xfrm>
          <a:prstGeom prst="ellipse">
            <a:avLst/>
          </a:prstGeom>
          <a:solidFill>
            <a:schemeClr val="accent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апеция 21"/>
          <p:cNvSpPr/>
          <p:nvPr/>
        </p:nvSpPr>
        <p:spPr>
          <a:xfrm>
            <a:off x="8683494" y="5412975"/>
            <a:ext cx="1553038" cy="989351"/>
          </a:xfrm>
          <a:prstGeom prst="trapezoid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893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94" y="4035841"/>
            <a:ext cx="2142012" cy="21420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5932162" y="4727619"/>
            <a:ext cx="1933644" cy="14502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7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8563" y="4554823"/>
            <a:ext cx="1628758" cy="17144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9136" y="4120940"/>
            <a:ext cx="1501794" cy="20569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7037" y="4646276"/>
            <a:ext cx="2041526" cy="1531577"/>
          </a:xfrm>
          <a:prstGeom prst="rect">
            <a:avLst/>
          </a:prstGeom>
          <a:ln>
            <a:solidFill>
              <a:srgbClr val="FCFCFC"/>
            </a:solidFill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870160" y="1906093"/>
            <a:ext cx="8280000" cy="0"/>
          </a:xfrm>
          <a:prstGeom prst="line">
            <a:avLst/>
          </a:prstGeom>
          <a:ln w="857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2351" y="230204"/>
            <a:ext cx="2626785" cy="335177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DFDFD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8579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0.00625 -0.58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3444 -0.6312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-3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144615" y="596315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441372" y="4557486"/>
            <a:ext cx="2075543" cy="2075543"/>
          </a:xfrm>
          <a:prstGeom prst="ellipse">
            <a:avLst/>
          </a:prstGeom>
          <a:solidFill>
            <a:srgbClr val="ED6D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092426" y="1969456"/>
            <a:ext cx="1619312" cy="157176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620179" y="3684161"/>
            <a:ext cx="1320054" cy="1320101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619404" y="2959330"/>
            <a:ext cx="419438" cy="45845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526385" y="1316315"/>
            <a:ext cx="1600266" cy="1514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711738" y="4342147"/>
            <a:ext cx="1916150" cy="175939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214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16" grpId="0" animBg="1"/>
      <p:bldP spid="16" grpId="1" animBg="1"/>
      <p:bldP spid="11" grpId="0" animBg="1"/>
      <p:bldP spid="11" grpId="1" animBg="1"/>
      <p:bldP spid="11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7" grpId="0" animBg="1"/>
      <p:bldP spid="17" grpId="1" animBg="1"/>
      <p:bldP spid="17" grpId="2" animBg="1"/>
      <p:bldP spid="21" grpId="0" animBg="1"/>
      <p:bldP spid="21" grpId="1" animBg="1"/>
      <p:bldP spid="21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164943" y="1654629"/>
            <a:ext cx="1959428" cy="2017485"/>
          </a:xfrm>
          <a:prstGeom prst="rect">
            <a:avLst/>
          </a:prstGeom>
          <a:solidFill>
            <a:srgbClr val="ED6D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437744" y="3149600"/>
            <a:ext cx="1037771" cy="1045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274628" y="3512457"/>
            <a:ext cx="1364341" cy="14918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13799" y="486229"/>
            <a:ext cx="2420257" cy="2307771"/>
          </a:xfrm>
          <a:prstGeom prst="rect">
            <a:avLst/>
          </a:prstGeom>
          <a:solidFill>
            <a:srgbClr val="2F3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28158" y="4775200"/>
            <a:ext cx="1681842" cy="17208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45129" y="1320800"/>
            <a:ext cx="1507671" cy="15258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60358" y="4353397"/>
            <a:ext cx="1224642" cy="12092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40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3" grpId="0" animBg="1"/>
      <p:bldP spid="23" grpId="1" animBg="1"/>
      <p:bldP spid="25" grpId="0" animBg="1"/>
      <p:bldP spid="25" grpId="1" animBg="1"/>
      <p:bldP spid="25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926171" y="29028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441372" y="4557486"/>
            <a:ext cx="2075543" cy="2075543"/>
          </a:xfrm>
          <a:prstGeom prst="ellipse">
            <a:avLst/>
          </a:prstGeom>
          <a:solidFill>
            <a:srgbClr val="ED6D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86616" y="4557486"/>
            <a:ext cx="1227909" cy="1175658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9884228" y="1010286"/>
            <a:ext cx="1509485" cy="2066743"/>
          </a:xfrm>
          <a:prstGeom prst="triangle">
            <a:avLst>
              <a:gd name="adj" fmla="val 10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241143" y="1494972"/>
            <a:ext cx="1959428" cy="201748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9098212" y="290286"/>
            <a:ext cx="1540758" cy="1407886"/>
          </a:xfrm>
          <a:prstGeom prst="triangle">
            <a:avLst>
              <a:gd name="adj" fmla="val 4747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437744" y="3149600"/>
            <a:ext cx="1037771" cy="1045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914959" y="724322"/>
            <a:ext cx="1540758" cy="1407886"/>
          </a:xfrm>
          <a:prstGeom prst="triangle">
            <a:avLst>
              <a:gd name="adj" fmla="val 4747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04537" y="0"/>
            <a:ext cx="0" cy="278674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1313411" y="2786738"/>
            <a:ext cx="26268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Равнобедренный треугольник 14"/>
          <p:cNvSpPr/>
          <p:nvPr/>
        </p:nvSpPr>
        <p:spPr>
          <a:xfrm>
            <a:off x="2083791" y="4095800"/>
            <a:ext cx="1588326" cy="1637344"/>
          </a:xfrm>
          <a:prstGeom prst="triangle">
            <a:avLst>
              <a:gd name="adj" fmla="val 6145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274628" y="3512457"/>
            <a:ext cx="1364341" cy="14918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28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3" grpId="0" animBg="1"/>
      <p:bldP spid="23" grpId="1" animBg="1"/>
      <p:bldP spid="23" grpId="2" animBg="1"/>
      <p:bldP spid="12" grpId="0" animBg="1"/>
      <p:bldP spid="15" grpId="0" animBg="1"/>
      <p:bldP spid="15" grpId="1" animBg="1"/>
      <p:bldP spid="15" grpId="2" animBg="1"/>
      <p:bldP spid="24" grpId="0" animBg="1"/>
      <p:bldP spid="24" grpId="1" animBg="1"/>
      <p:bldP spid="24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9261" y="-18011"/>
            <a:ext cx="6876011" cy="687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77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684AD7AF-55BA-4ACC-9E7D-0C171A43D8F0}" vid="{63ECA050-4D82-4FD0-B064-88112C9731E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464</TotalTime>
  <Words>22</Words>
  <Application>Microsoft Office PowerPoint</Application>
  <PresentationFormat>Произвольный</PresentationFormat>
  <Paragraphs>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</vt:lpstr>
      <vt:lpstr>Мультимедийное дидактическое пособие для детей старшего возраста.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skreen</dc:creator>
  <cp:lastModifiedBy>дом</cp:lastModifiedBy>
  <cp:revision>36</cp:revision>
  <dcterms:created xsi:type="dcterms:W3CDTF">2014-03-16T10:54:35Z</dcterms:created>
  <dcterms:modified xsi:type="dcterms:W3CDTF">2014-12-08T18:31:43Z</dcterms:modified>
</cp:coreProperties>
</file>