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2" r:id="rId8"/>
    <p:sldId id="261" r:id="rId9"/>
    <p:sldId id="275" r:id="rId10"/>
    <p:sldId id="276" r:id="rId11"/>
    <p:sldId id="268" r:id="rId12"/>
    <p:sldId id="269" r:id="rId13"/>
    <p:sldId id="265" r:id="rId14"/>
    <p:sldId id="272" r:id="rId15"/>
    <p:sldId id="271" r:id="rId16"/>
    <p:sldId id="266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8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2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7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1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8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2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3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6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1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412FE-D90B-4A47-A2B6-6BA89972357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E5D9-23D7-4496-BDCD-57921B73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5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detsadclub.ru/images/stories/konspekty/sostav-chisla-9/image002.gi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037"/>
            <a:ext cx="12192000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8603" y="299803"/>
            <a:ext cx="7764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Мы веселые ребята</a:t>
            </a:r>
            <a:r>
              <a:rPr lang="ru-RU" sz="2800" b="1" i="1" dirty="0" smtClean="0">
                <a:solidFill>
                  <a:srgbClr val="C00000"/>
                </a:solidFill>
              </a:rPr>
              <a:t>! Мы </a:t>
            </a:r>
            <a:r>
              <a:rPr lang="ru-RU" sz="2800" b="1" i="1" dirty="0">
                <a:solidFill>
                  <a:srgbClr val="C00000"/>
                </a:solidFill>
              </a:rPr>
              <a:t>ребята дошколята!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Скоро в школу мы пойдем</a:t>
            </a:r>
            <a:r>
              <a:rPr lang="ru-RU" sz="2800" b="1" i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Надо  </a:t>
            </a:r>
            <a:r>
              <a:rPr lang="ru-RU" sz="2800" b="1" i="1" dirty="0">
                <a:solidFill>
                  <a:srgbClr val="C00000"/>
                </a:solidFill>
              </a:rPr>
              <a:t>знать мы обо всем!</a:t>
            </a:r>
            <a:br>
              <a:rPr lang="ru-RU" sz="2800" b="1" i="1" dirty="0">
                <a:solidFill>
                  <a:srgbClr val="C00000"/>
                </a:solidFill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1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7" y="1438275"/>
            <a:ext cx="53054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0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88762" y="449705"/>
            <a:ext cx="8199618" cy="5141625"/>
            <a:chOff x="703" y="1298"/>
            <a:chExt cx="2637" cy="1906"/>
          </a:xfrm>
        </p:grpSpPr>
        <p:pic>
          <p:nvPicPr>
            <p:cNvPr id="3" name="Picture 5" descr="2 вишн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389"/>
              <a:ext cx="1645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3" y="1298"/>
              <a:ext cx="1367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646951" y="3612630"/>
            <a:ext cx="2356855" cy="162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/>
              <a:t>7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209877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93" y="1107281"/>
            <a:ext cx="650081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29" y="2142889"/>
            <a:ext cx="19415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50" y="2625210"/>
            <a:ext cx="16176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13" y="2142889"/>
            <a:ext cx="17081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6538" y="2968050"/>
            <a:ext cx="20587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0" dirty="0" smtClean="0"/>
              <a:t>5</a:t>
            </a:r>
            <a:endParaRPr lang="ru-RU" sz="11000" dirty="0"/>
          </a:p>
        </p:txBody>
      </p:sp>
    </p:spTree>
    <p:extLst>
      <p:ext uri="{BB962C8B-B14F-4D97-AF65-F5344CB8AC3E}">
        <p14:creationId xmlns:p14="http://schemas.microsoft.com/office/powerpoint/2010/main" val="337287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оги пчелке собрать нектар">
            <a:hlinkClick r:id="rId2" tgtFrame="&quot;_blank&quot;" tooltip="&quot;помоги пчелке собрать нектар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08" y="254833"/>
            <a:ext cx="8424472" cy="566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83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981200" y="3700697"/>
            <a:ext cx="8229600" cy="2511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/>
              <a:t>7+2=9</a:t>
            </a:r>
            <a:endParaRPr lang="ru-RU" sz="9600" b="1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1981200" y="4890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/>
              <a:t>4-3=1</a:t>
            </a:r>
            <a:endParaRPr lang="ru-RU" sz="9600" b="1" dirty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1846288" y="22578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/>
              <a:t>6-4=2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0489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Безымянный.pn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44724"/>
            <a:ext cx="9144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7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0" y="72576"/>
            <a:ext cx="4931764" cy="68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9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3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983"/>
            <a:ext cx="12321915" cy="924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62" y="4946923"/>
            <a:ext cx="3314825" cy="414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9766"/>
            <a:ext cx="12192000" cy="85968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55" y="209862"/>
            <a:ext cx="4556844" cy="33128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766"/>
            <a:ext cx="12192000" cy="85968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84" y="161691"/>
            <a:ext cx="3237216" cy="23534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925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0" y="168808"/>
            <a:ext cx="7045378" cy="7045378"/>
          </a:xfrm>
        </p:spPr>
      </p:pic>
    </p:spTree>
    <p:extLst>
      <p:ext uri="{BB962C8B-B14F-4D97-AF65-F5344CB8AC3E}">
        <p14:creationId xmlns:p14="http://schemas.microsoft.com/office/powerpoint/2010/main" val="292949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696" y="-566099"/>
            <a:ext cx="11952157" cy="74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54243"/>
            <a:ext cx="120670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 - </a:t>
            </a:r>
            <a:r>
              <a:rPr lang="ru-RU" sz="15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ке</a:t>
            </a:r>
            <a:r>
              <a:rPr lang="ru-RU" sz="15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- та</a:t>
            </a:r>
            <a:endParaRPr lang="ru-RU" sz="15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597" y="3282846"/>
            <a:ext cx="2353455" cy="16489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4124" y="3282846"/>
            <a:ext cx="2353455" cy="16489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418820" y="3282846"/>
            <a:ext cx="2353455" cy="16489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0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9293902" y="0"/>
            <a:ext cx="2898098" cy="24284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4813" y="4886793"/>
            <a:ext cx="3522689" cy="17538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173980" y="4497049"/>
            <a:ext cx="2458387" cy="23609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813" y="179882"/>
            <a:ext cx="2398426" cy="2248525"/>
          </a:xfrm>
          <a:prstGeom prst="rect">
            <a:avLst/>
          </a:prstGeom>
          <a:solidFill>
            <a:srgbClr val="00E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46558" y="1214203"/>
            <a:ext cx="1993692" cy="338777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7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3357" y="-3055043"/>
            <a:ext cx="7015397" cy="131254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72394" y="1409075"/>
            <a:ext cx="2038662" cy="11992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972394" y="3312825"/>
            <a:ext cx="2473375" cy="16639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068456" y="2488367"/>
            <a:ext cx="2435903" cy="134911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22793" y="1386588"/>
            <a:ext cx="1633926" cy="1573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2960" y="3428997"/>
            <a:ext cx="1628306" cy="1558979"/>
          </a:xfrm>
          <a:prstGeom prst="rect">
            <a:avLst/>
          </a:prstGeom>
          <a:solidFill>
            <a:srgbClr val="00E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5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68" y="0"/>
            <a:ext cx="6250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95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30</Words>
  <Application>Microsoft Office PowerPoint</Application>
  <PresentationFormat>Широкоэкранный</PresentationFormat>
  <Paragraphs>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Родионова</dc:creator>
  <cp:lastModifiedBy>Татьяна Родионова</cp:lastModifiedBy>
  <cp:revision>21</cp:revision>
  <dcterms:created xsi:type="dcterms:W3CDTF">2014-11-06T15:17:22Z</dcterms:created>
  <dcterms:modified xsi:type="dcterms:W3CDTF">2014-12-02T16:20:50Z</dcterms:modified>
</cp:coreProperties>
</file>