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72" r:id="rId3"/>
    <p:sldId id="257" r:id="rId4"/>
    <p:sldId id="258" r:id="rId5"/>
    <p:sldId id="260" r:id="rId6"/>
    <p:sldId id="273" r:id="rId7"/>
    <p:sldId id="274" r:id="rId8"/>
    <p:sldId id="275" r:id="rId9"/>
    <p:sldId id="276" r:id="rId10"/>
    <p:sldId id="277" r:id="rId11"/>
    <p:sldId id="278" r:id="rId12"/>
    <p:sldId id="267" r:id="rId13"/>
    <p:sldId id="268" r:id="rId14"/>
    <p:sldId id="269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FF78A-69BE-44F2-9082-9C026DD8D63F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01B8B-EB59-4360-9955-E4A7BDE4C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Презентация н</a:t>
            </a:r>
            <a:r>
              <a:rPr lang="ru-RU" baseline="0" dirty="0" smtClean="0"/>
              <a:t>а тему: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Презентация н</a:t>
            </a:r>
            <a:r>
              <a:rPr lang="ru-RU" baseline="0" dirty="0" smtClean="0"/>
              <a:t>а тему: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дошкольном возрасте игра имеет важнейшее значение в жизни маленького ребенка. Потребность в игре у детей сохраняется и занимает значительное место и впервые годы их обучения в школе. В играх нет реальной обусловленности обстоятельствами, пространством, временем. Дети - творцы настоящего и будущего. В этом заключается обаяние игры.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Игры с цифрами и числами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Игры путешествие во времени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Игры на ориентирование в пространстве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Игры с геометрическими фигурами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Игры на логическое мышление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подборе дидактических игр необходимо учитывать, что на развитие умственной активности детей в игре влияет ее организация. Перед каждым ребенком должна быть поставлена определенная задача, чтобы он встречался при ее решении с некоторыми трудностями, а не получал все в готовом виде.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какие программные задачи он будет решать с их помощью,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кого привлечь к активной роли, или, наоборот, одних несколько сдержать, чтобы они не подавляли инициативу и творчество своих товарищей, другим помочь обрести веру в свои силы.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E07E-82B8-4896-84F6-1FD049D1B3B2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952F-21B9-4D39-AB3D-31AF15E43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E07E-82B8-4896-84F6-1FD049D1B3B2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952F-21B9-4D39-AB3D-31AF15E43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E07E-82B8-4896-84F6-1FD049D1B3B2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952F-21B9-4D39-AB3D-31AF15E43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E07E-82B8-4896-84F6-1FD049D1B3B2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952F-21B9-4D39-AB3D-31AF15E43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E07E-82B8-4896-84F6-1FD049D1B3B2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952F-21B9-4D39-AB3D-31AF15E43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E07E-82B8-4896-84F6-1FD049D1B3B2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952F-21B9-4D39-AB3D-31AF15E43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E07E-82B8-4896-84F6-1FD049D1B3B2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952F-21B9-4D39-AB3D-31AF15E43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E07E-82B8-4896-84F6-1FD049D1B3B2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952F-21B9-4D39-AB3D-31AF15E43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E07E-82B8-4896-84F6-1FD049D1B3B2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952F-21B9-4D39-AB3D-31AF15E43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E07E-82B8-4896-84F6-1FD049D1B3B2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952F-21B9-4D39-AB3D-31AF15E43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E07E-82B8-4896-84F6-1FD049D1B3B2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952F-21B9-4D39-AB3D-31AF15E43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CE07E-82B8-4896-84F6-1FD049D1B3B2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952F-21B9-4D39-AB3D-31AF15E43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9066035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95536" y="551962"/>
            <a:ext cx="8136904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latin typeface="Arial" pitchFamily="34" charset="0"/>
                <a:ea typeface="Times New Roman" pitchFamily="18" charset="0"/>
              </a:rPr>
              <a:t>                     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 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формировании элементарных математических представлений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24936" cy="194421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Игры с геометрическими фигурами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« Найди свой домик» 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« Найди такой же»</a:t>
            </a: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MG_3554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0" y="2276872"/>
            <a:ext cx="4499992" cy="4581128"/>
          </a:xfrm>
        </p:spPr>
      </p:pic>
      <p:pic>
        <p:nvPicPr>
          <p:cNvPr id="9" name="Содержимое 8" descr="IMG_3567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572000" y="2276872"/>
            <a:ext cx="4572000" cy="458112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424936" cy="194421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Игры  на развитие логического мышления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«Цепочка»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«Построй фигуру»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MG_3516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0" y="2420888"/>
            <a:ext cx="4506913" cy="4437112"/>
          </a:xfrm>
        </p:spPr>
      </p:pic>
      <p:pic>
        <p:nvPicPr>
          <p:cNvPr id="6" name="Содержимое 5" descr="detsad-130466-1407865863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499992" y="2420888"/>
            <a:ext cx="4644008" cy="4437112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90660357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9" name="Прямоугольник 8"/>
          <p:cNvSpPr/>
          <p:nvPr/>
        </p:nvSpPr>
        <p:spPr>
          <a:xfrm>
            <a:off x="611560" y="332656"/>
            <a:ext cx="81369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Требования к дидактическим играм</a:t>
            </a:r>
          </a:p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134076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1382808236_2013-10-26_185143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63480" y="4365104"/>
            <a:ext cx="4680520" cy="249289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1124744"/>
            <a:ext cx="784887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Проблемность.      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Ребенок получает знания не в готовом виде, а добывает сам в процессе собственной деятельности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Интегративность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Взаимосвязь всех разделов программы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Психологическая комфортность.        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спокойной, доброжелательной атмосферы, а так же вера в силы ребенка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Творчество.      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способности находить нестандартные решения.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Индивидуализация.   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Эффективно способствует развитию личностных качеств через решение проблем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разноуровневого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обучения, которое позволяет продвигать в развитии всех детей.</a:t>
            </a:r>
          </a:p>
          <a:p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939792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70294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2843808" y="260648"/>
            <a:ext cx="424847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FFC000"/>
                </a:solidFill>
              </a:rPr>
              <a:t>Отбирая игры, воспитатель исходит из того: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47664" y="1340769"/>
            <a:ext cx="15841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Какие программные задачи он будет решать с их помощью.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03848" y="1628800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Как игра будет способствовать развитию умственной активности детей, воспитанию нравственных сторон личности.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04248" y="1412777"/>
            <a:ext cx="1800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Соответствует ли дидактическая задача игры тому программному содержанию, которое изучается на занятиях 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8" name="Рисунок 27" descr="malyshi_11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04248" y="4581128"/>
            <a:ext cx="2088232" cy="2276872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0660357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-324544" y="0"/>
            <a:ext cx="9237670" cy="7101408"/>
          </a:xfrm>
        </p:spPr>
      </p:pic>
      <p:sp>
        <p:nvSpPr>
          <p:cNvPr id="6" name="Прямоугольник 5"/>
          <p:cNvSpPr/>
          <p:nvPr/>
        </p:nvSpPr>
        <p:spPr>
          <a:xfrm>
            <a:off x="1835696" y="188640"/>
            <a:ext cx="49685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организации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дидактической игры</a:t>
            </a:r>
          </a:p>
          <a:p>
            <a:pPr algn="ctr"/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628800"/>
            <a:ext cx="6246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Четко, , немногословно объяснить содержание, правила  игрового действия.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420888"/>
            <a:ext cx="62464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Привлечь к активной роли одних,  помочь им обрести веру в свои силы и, наоборот,  несколько сдержать других, чтобы они не подавляли инициативу и творчество своих товарищей. 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Организовать  и направить  игру, выступать в роли исполнителя игрового задания, советчика, помощника в правильном выборе, активизации положительного влияния детей друг на друга.</a:t>
            </a:r>
          </a:p>
          <a:p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 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1" name="Рисунок 10" descr="1381077402_2013-10-06_202556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851280" y="4581128"/>
            <a:ext cx="3050597" cy="2016224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2448272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7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7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9066035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95536" y="490407"/>
            <a:ext cx="813690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«Математика- это гимнастика для ума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 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В. Суворов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«Математику уже  затем учить следует, что она ум в порядок приводит»   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 В. Ломоносов.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066035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251520" y="40466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1763688" y="476672"/>
            <a:ext cx="6192688" cy="638132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FF00"/>
                </a:solidFill>
              </a:rPr>
              <a:t>По словам В.А. Сухомлинского: “Без игры нет и не может быть полноценного умственного развития. Игра это огромное светлое окно, через которое в духовный </a:t>
            </a:r>
            <a:r>
              <a:rPr lang="ru-RU" sz="2800" dirty="0" smtClean="0">
                <a:solidFill>
                  <a:srgbClr val="FFFF00"/>
                </a:solidFill>
              </a:rPr>
              <a:t>мир ребенка </a:t>
            </a:r>
            <a:r>
              <a:rPr lang="ru-RU" sz="2800" dirty="0">
                <a:solidFill>
                  <a:srgbClr val="FFFF00"/>
                </a:solidFill>
              </a:rPr>
              <a:t>вливается живительный поток представлений, понятий. Игра это искра, зажигающая огонек пытливости и любознательности.”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 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Содержимое 3" descr="35939792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" name="Прямоугольник 14"/>
          <p:cNvSpPr/>
          <p:nvPr/>
        </p:nvSpPr>
        <p:spPr>
          <a:xfrm>
            <a:off x="1691680" y="332656"/>
            <a:ext cx="62646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способствует развитию  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умений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навыков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знаний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мышления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памяти 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самостоятельности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творчества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91680" y="1340768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70C0"/>
                </a:solidFill>
              </a:rPr>
              <a:t> 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939792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627784" y="404664"/>
            <a:ext cx="3777509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Классификация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дидактических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1700808"/>
            <a:ext cx="61926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  на количество и счет</a:t>
            </a:r>
          </a:p>
          <a:p>
            <a:pPr marL="457200" indent="-457200">
              <a:buAutoNum type="arabicPeriod"/>
            </a:pP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 на определение величины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 путешествие во времени</a:t>
            </a:r>
          </a:p>
          <a:p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 на ориентирование в пространстве</a:t>
            </a:r>
          </a:p>
          <a:p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 с геометрическими фигурами</a:t>
            </a:r>
          </a:p>
          <a:p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 на логическое мышление</a:t>
            </a:r>
          </a:p>
        </p:txBody>
      </p:sp>
      <p:pic>
        <p:nvPicPr>
          <p:cNvPr id="6" name="Рисунок 5" descr="1383723787_2013-11-06_000644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16216" y="4293096"/>
            <a:ext cx="2304256" cy="2232247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531440"/>
            <a:ext cx="8229600" cy="223224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Количество и счет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«Отсчитай столько же»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«Не смотри»(счет на ощупь)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«Который по счету»                                                                 « Считай не ошибись»  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endParaRPr lang="ru-RU" sz="31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MG_3539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179512" y="2708920"/>
            <a:ext cx="4327401" cy="4149080"/>
          </a:xfrm>
        </p:spPr>
      </p:pic>
      <p:pic>
        <p:nvPicPr>
          <p:cNvPr id="6" name="Содержимое 5" descr="IMG_3541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572000" y="2636912"/>
            <a:ext cx="4326632" cy="422108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424936" cy="194421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Игры на определение величины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«Перепрыгни через дощечки»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« Короткая, длинная дорожка»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«Найди пару»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MG_3572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0" y="1916832"/>
            <a:ext cx="4427984" cy="4941168"/>
          </a:xfrm>
        </p:spPr>
      </p:pic>
      <p:pic>
        <p:nvPicPr>
          <p:cNvPr id="8" name="Содержимое 7" descr="IMG_3577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499992" y="1916832"/>
            <a:ext cx="4254624" cy="4941168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24936" cy="194421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Игры путешествия во времени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«Утро, день, вечер, ночь»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«Когда это бывает?»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MG_3559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0" y="2132856"/>
            <a:ext cx="4506913" cy="4941168"/>
          </a:xfrm>
        </p:spPr>
      </p:pic>
      <p:pic>
        <p:nvPicPr>
          <p:cNvPr id="6" name="Содержимое 5" descr="IMG_3579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644008" y="2060848"/>
            <a:ext cx="4499992" cy="479715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4" y="332656"/>
            <a:ext cx="8424936" cy="194421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Игры на ориентировку в пространстве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«Что где находится»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« Что изменилось?»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MG_3584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0" y="2492896"/>
            <a:ext cx="4506913" cy="4365104"/>
          </a:xfrm>
        </p:spPr>
      </p:pic>
      <p:pic>
        <p:nvPicPr>
          <p:cNvPr id="6" name="Содержимое 5" descr="IMG_3534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572000" y="2492896"/>
            <a:ext cx="4572000" cy="4365104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</TotalTime>
  <Words>442</Words>
  <Application>Microsoft Office PowerPoint</Application>
  <PresentationFormat>Экран (4:3)</PresentationFormat>
  <Paragraphs>93</Paragraphs>
  <Slides>15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</vt:lpstr>
      <vt:lpstr>Слайд 2</vt:lpstr>
      <vt:lpstr>Слайд 3</vt:lpstr>
      <vt:lpstr>  </vt:lpstr>
      <vt:lpstr>Слайд 5</vt:lpstr>
      <vt:lpstr>    Количество и счет «Отсчитай столько же» «Не смотри»(счет на ощупь) «Который по счету»                                                                 « Считай не ошибись»   </vt:lpstr>
      <vt:lpstr>  Игры на определение величины «Перепрыгни через дощечки» « Короткая, длинная дорожка» «Найди пару»    </vt:lpstr>
      <vt:lpstr>  Игры путешествия во времени «Утро, день, вечер, ночь» «Когда это бывает?»    </vt:lpstr>
      <vt:lpstr>    Игры на ориентировку в пространстве «Что где находится» « Что изменилось?»      </vt:lpstr>
      <vt:lpstr>    Игры с геометрическими фигурами « Найди свой домик»  « Найди такой же»      </vt:lpstr>
      <vt:lpstr>    Игры  на развитие логического мышления «Цепочка» «Построй фигуру»     </vt:lpstr>
      <vt:lpstr>Слайд 12</vt:lpstr>
      <vt:lpstr>Слайд 13</vt:lpstr>
      <vt:lpstr>Слайд 14</vt:lpstr>
      <vt:lpstr>Спасибо 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позитрон</cp:lastModifiedBy>
  <cp:revision>89</cp:revision>
  <dcterms:created xsi:type="dcterms:W3CDTF">2013-12-12T10:34:46Z</dcterms:created>
  <dcterms:modified xsi:type="dcterms:W3CDTF">2014-12-04T18:00:12Z</dcterms:modified>
</cp:coreProperties>
</file>