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9" r:id="rId3"/>
    <p:sldId id="268" r:id="rId4"/>
    <p:sldId id="256" r:id="rId5"/>
    <p:sldId id="258" r:id="rId6"/>
    <p:sldId id="259" r:id="rId7"/>
    <p:sldId id="262" r:id="rId8"/>
    <p:sldId id="260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A933"/>
    <a:srgbClr val="CE08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672" autoAdjust="0"/>
    <p:restoredTop sz="94660"/>
  </p:normalViewPr>
  <p:slideViewPr>
    <p:cSldViewPr>
      <p:cViewPr varScale="1">
        <p:scale>
          <a:sx n="67" d="100"/>
          <a:sy n="67" d="100"/>
        </p:scale>
        <p:origin x="-1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9FF4A5-C509-46E7-9BB2-76C87CDDB126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277929-CB92-4E28-9E6F-602833AFC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FF4A5-C509-46E7-9BB2-76C87CDDB126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77929-CB92-4E28-9E6F-602833AFC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FF4A5-C509-46E7-9BB2-76C87CDDB126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77929-CB92-4E28-9E6F-602833AFC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FF4A5-C509-46E7-9BB2-76C87CDDB126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77929-CB92-4E28-9E6F-602833AFC8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FF4A5-C509-46E7-9BB2-76C87CDDB126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77929-CB92-4E28-9E6F-602833AFC8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FF4A5-C509-46E7-9BB2-76C87CDDB126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77929-CB92-4E28-9E6F-602833AFC8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FF4A5-C509-46E7-9BB2-76C87CDDB126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77929-CB92-4E28-9E6F-602833AFC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FF4A5-C509-46E7-9BB2-76C87CDDB126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77929-CB92-4E28-9E6F-602833AFC8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FF4A5-C509-46E7-9BB2-76C87CDDB126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77929-CB92-4E28-9E6F-602833AFC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19FF4A5-C509-46E7-9BB2-76C87CDDB126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77929-CB92-4E28-9E6F-602833AFC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9FF4A5-C509-46E7-9BB2-76C87CDDB126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277929-CB92-4E28-9E6F-602833AFC8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9FF4A5-C509-46E7-9BB2-76C87CDDB126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277929-CB92-4E28-9E6F-602833AFC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1714480" y="428605"/>
            <a:ext cx="6487673" cy="5139869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3200" b="1" cap="none" spc="0" dirty="0" smtClean="0">
              <a:ln w="317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2DA933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200" b="1" dirty="0" smtClean="0">
              <a:ln w="317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2DA933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200" b="1" cap="none" spc="0" dirty="0" smtClean="0">
              <a:ln w="317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2DA933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3200" b="1" cap="none" spc="0" dirty="0" smtClean="0">
                <a:ln w="317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Комплекс</a:t>
            </a:r>
          </a:p>
          <a:p>
            <a:pPr algn="ctr"/>
            <a:r>
              <a:rPr lang="ru-RU" sz="3200" b="1" cap="none" spc="0" dirty="0" smtClean="0">
                <a:ln w="317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артикуляционной гимнастики</a:t>
            </a:r>
          </a:p>
          <a:p>
            <a:pPr algn="ctr"/>
            <a:r>
              <a:rPr lang="ru-RU" sz="3200" b="1" dirty="0" smtClean="0">
                <a:ln w="317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для звука «Л»</a:t>
            </a:r>
          </a:p>
          <a:p>
            <a:pPr algn="ctr"/>
            <a:endParaRPr lang="ru-RU" sz="3200" b="1" cap="none" spc="0" dirty="0" smtClean="0">
              <a:ln w="317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2DA933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2000" b="1" dirty="0" smtClean="0">
              <a:ln w="317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2DA933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ln w="317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Составитель: учитель- логопед Букина Е.Ю</a:t>
            </a:r>
            <a:endParaRPr lang="ru-RU" sz="3200" b="1" cap="none" spc="0" dirty="0" smtClean="0">
              <a:ln w="317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200" b="1" dirty="0" smtClean="0">
              <a:ln w="317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2DA933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200" b="1" cap="none" spc="0" dirty="0">
              <a:ln w="317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2DA933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1" name="Рисунок 20" descr="0_5dc4d_c7ca1955_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4643446"/>
            <a:ext cx="2031595" cy="2031595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1857356" y="642918"/>
            <a:ext cx="61895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«ВЕСЁЛЫЙ ЗООПАРК»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00298" y="285728"/>
            <a:ext cx="43957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Упражнение «Чашечка»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Рисунок 5" descr="90269061_100430krokod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928670"/>
            <a:ext cx="3405174" cy="3295722"/>
          </a:xfrm>
          <a:prstGeom prst="round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00232" y="4572008"/>
            <a:ext cx="57150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Здесь крокодил живёт весёлый,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Любит он с язычком своим играть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Упражненья выполнять.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Вот попробуй: язычок широкий покажи,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 края приподними.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Что получилось, догадайся?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1857364"/>
            <a:ext cx="585791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Молодцы !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571480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 зоопарк гулять пойдём,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Здесь зверей разных мы найдём.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Рисунок 2" descr="picture_mirr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357298"/>
            <a:ext cx="7072330" cy="4787300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G00181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1357298"/>
            <a:ext cx="2897334" cy="1728796"/>
          </a:xfrm>
          <a:prstGeom prst="rect">
            <a:avLst/>
          </a:prstGeom>
        </p:spPr>
      </p:pic>
      <p:pic>
        <p:nvPicPr>
          <p:cNvPr id="3" name="Рисунок 2" descr="AG00181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143248"/>
            <a:ext cx="2897334" cy="1728796"/>
          </a:xfrm>
          <a:prstGeom prst="rect">
            <a:avLst/>
          </a:prstGeom>
        </p:spPr>
      </p:pic>
      <p:pic>
        <p:nvPicPr>
          <p:cNvPr id="4" name="Рисунок 3" descr="AG00181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3143248"/>
            <a:ext cx="2897334" cy="1728796"/>
          </a:xfrm>
          <a:prstGeom prst="rect">
            <a:avLst/>
          </a:prstGeom>
        </p:spPr>
      </p:pic>
      <p:pic>
        <p:nvPicPr>
          <p:cNvPr id="5" name="Рисунок 4" descr="AG00181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1357298"/>
            <a:ext cx="2897334" cy="172879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28926" y="214290"/>
            <a:ext cx="43845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Упражнение «Лягушка»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5286388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Вот весёлые лягушки,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Тянем губки прямо к ушкам.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effalump-151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1142984"/>
            <a:ext cx="2667000" cy="3454400"/>
          </a:xfrm>
          <a:prstGeom prst="round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714612" y="214290"/>
            <a:ext cx="436209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Упражнение «Хоботок»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670" y="5072074"/>
            <a:ext cx="5429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Здесь вот слоник с длинным хоботком,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Губки хоботком потянем,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Слонику покажем.</a:t>
            </a:r>
          </a:p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14612" y="214290"/>
            <a:ext cx="473719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Упражнение «Обезьянка»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7" name="Рисунок 6" descr="post-46889-0-35726400-13693057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714356"/>
            <a:ext cx="3714776" cy="3714776"/>
          </a:xfrm>
          <a:prstGeom prst="round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43108" y="4500570"/>
            <a:ext cx="60007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Здесь обезьянки –озорницы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Могут целый день дразниться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«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» произнеси обезьянок подразни.</a:t>
            </a:r>
          </a:p>
          <a:p>
            <a:pPr algn="ctr"/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А потом язычок лопаткой положи,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Положи и подержи,  обезьянкам покажи.</a:t>
            </a:r>
          </a:p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928926" y="214290"/>
            <a:ext cx="41056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Упражнение «Индюк»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8" name="Рисунок 7" descr="AN02368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1142984"/>
            <a:ext cx="3336090" cy="34557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71736" y="5072074"/>
            <a:ext cx="4786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Вот очень важная птица,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Но тоже любит дразниться.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«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Бл-бл-бл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…» поболтаем с ней скорей.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28926" y="214290"/>
            <a:ext cx="39517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Упражнение «Парус»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Рисунок 5" descr="AN02117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857232"/>
            <a:ext cx="2470193" cy="4768240"/>
          </a:xfrm>
          <a:prstGeom prst="rect">
            <a:avLst/>
          </a:prstGeom>
        </p:spPr>
      </p:pic>
      <p:pic>
        <p:nvPicPr>
          <p:cNvPr id="8" name="Рисунок 7" descr="NA00622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5" y="571480"/>
            <a:ext cx="2967709" cy="494763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43174" y="5786454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Вот жираф здесь с длинной шеей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Очень он гордится ею.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00232" y="214290"/>
            <a:ext cx="58432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Упражнение «Вкусное варенье»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8" name="Рисунок 7" descr="263507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785794"/>
            <a:ext cx="3833226" cy="4476760"/>
          </a:xfrm>
          <a:prstGeom prst="round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28860" y="5429264"/>
            <a:ext cx="5143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Мишка- косолапый сладкоежка знатный,</a:t>
            </a:r>
          </a:p>
          <a:p>
            <a:r>
              <a:rPr lang="ru-RU" dirty="0" smtClean="0"/>
              <a:t>Лижет он варенье лапой,</a:t>
            </a:r>
          </a:p>
          <a:p>
            <a:r>
              <a:rPr lang="ru-RU" dirty="0" smtClean="0"/>
              <a:t>Язычок поднимем и варенье мы оближем.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N02337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9634" y="1000107"/>
            <a:ext cx="4447010" cy="39290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5984" y="5214950"/>
            <a:ext cx="5214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Вот и быстрая лошадка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Резво скачет по площадке,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Цокают копытца,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Лошадка  бегать не ленится.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214290"/>
            <a:ext cx="449674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Упражнение «Лошадка»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216</TotalTime>
  <Words>193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Hong Shuo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Рыбка ротик открывает, Говорить она желает.</dc:title>
  <dc:creator>Hong Shuo Technology</dc:creator>
  <cp:lastModifiedBy>Admin</cp:lastModifiedBy>
  <cp:revision>24</cp:revision>
  <dcterms:created xsi:type="dcterms:W3CDTF">2011-10-13T13:35:48Z</dcterms:created>
  <dcterms:modified xsi:type="dcterms:W3CDTF">2014-09-11T06:40:44Z</dcterms:modified>
</cp:coreProperties>
</file>