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1CA683-76CD-4144-8770-3BC2963DCEC4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1E827F-458F-4BD4-9C06-C240639DA6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500042"/>
            <a:ext cx="6929486" cy="2571768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5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упражнения в детском саду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&amp;Ncy;&amp;ocy;&amp;vcy;&amp;ocy;&amp;scy;&amp;tcy;&amp;icy; &amp;Mcy;&amp;Bcy;&amp;Dcy;&amp;Ocy;&amp;Ucy; &amp;Mcy;&amp;Ocy; &quot;&amp;Dcy;&amp;iecy;&amp;tcy;&amp;scy;&amp;kcy;&amp;icy;&amp;jcy; &amp;scy;&amp;acy;&amp;dcy; 77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6667500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186766" cy="3929090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 занимают значительное место в общей системе физического воспитания детей дошкольного возраста и необходимы для своевременного развития организма, сознательного управления движениями, являются средством для укрепления организма. Систематически воздействуя на крупные группы мышц,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 значительно активизируют обменные процессы, создают благоприятные условия для питания всех клеток и тканей всего организма.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2000264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упражнения могут выполняться: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404508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свободном построении в звенья, в круг,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построении в колонны (передача предметов друг другу), в кругу с большой веревкой,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Группами с большими гимнастическими обручами, веревками,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Парами Гимнастика и методика преподавания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93991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КЛАССИФИКАЦИЯ ОБЩЕРАЗВИВАЮЩИХ УПРАЖНЕНИЙ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Упражнения для мышц рук и плечевого пояса.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Упражнения для мышц шеи и туловища.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Упражнения для мышц ног.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Упражнения для мышц всего тела.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упражнения могут проводиться без предметов или с использованием различных предметов и снарядов (упражнения с палками, мячами, обручами, флажками, скакалками, на гимнастической скамейке, у гимнастической стенки, стульев и пр.)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Исходные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стоя, сидя, лежа на спине, на животе, на боку, стоя на одном, двух коленях, на четвереньках, а приседе и разнообразные исходные положения для рук и ног.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221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Общеразвивающие упражнения в детском саду</vt:lpstr>
      <vt:lpstr>Слайд 2</vt:lpstr>
      <vt:lpstr>Общеразвивающие упражнения могут выполняться:</vt:lpstr>
      <vt:lpstr>КЛАССИФИКАЦИЯ ОБЩЕРАЗВИВАЮЩИХ УПРАЖНЕНИЙ</vt:lpstr>
      <vt:lpstr>Слайд 5</vt:lpstr>
      <vt:lpstr>Исходные положения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Общеразвивающие упражнения в детском саду</dc:title>
  <dc:creator>Home</dc:creator>
  <cp:lastModifiedBy>Home</cp:lastModifiedBy>
  <cp:revision>8</cp:revision>
  <dcterms:created xsi:type="dcterms:W3CDTF">2015-01-18T11:03:27Z</dcterms:created>
  <dcterms:modified xsi:type="dcterms:W3CDTF">2015-01-18T11:59:41Z</dcterms:modified>
</cp:coreProperties>
</file>