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7" r:id="rId2"/>
    <p:sldId id="268" r:id="rId3"/>
    <p:sldId id="258" r:id="rId4"/>
    <p:sldId id="257" r:id="rId5"/>
    <p:sldId id="271" r:id="rId6"/>
    <p:sldId id="276" r:id="rId7"/>
    <p:sldId id="275" r:id="rId8"/>
    <p:sldId id="265" r:id="rId9"/>
    <p:sldId id="286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9"/>
    <a:srgbClr val="FEF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23" autoAdjust="0"/>
    <p:restoredTop sz="94645" autoAdjust="0"/>
  </p:normalViewPr>
  <p:slideViewPr>
    <p:cSldViewPr>
      <p:cViewPr>
        <p:scale>
          <a:sx n="51" d="100"/>
          <a:sy n="51" d="100"/>
        </p:scale>
        <p:origin x="-102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52147-4842-4E67-B3F0-62DE3A9D98B1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94190-EAC4-4F82-B9E6-6ADFD39C6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1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4190-EAC4-4F82-B9E6-6ADFD39C635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4190-EAC4-4F82-B9E6-6ADFD39C635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4190-EAC4-4F82-B9E6-6ADFD39C635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9A88024-634F-4B5E-8D73-36AFFD16FBF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8024-634F-4B5E-8D73-36AFFD16FBF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8024-634F-4B5E-8D73-36AFFD16FBF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8024-634F-4B5E-8D73-36AFFD16FBF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9A88024-634F-4B5E-8D73-36AFFD16FBF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8024-634F-4B5E-8D73-36AFFD16FBF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8024-634F-4B5E-8D73-36AFFD16FBF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8024-634F-4B5E-8D73-36AFFD16FBF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8024-634F-4B5E-8D73-36AFFD16FBF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9A88024-634F-4B5E-8D73-36AFFD16FBF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9A88024-634F-4B5E-8D73-36AFFD16FBF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9A88024-634F-4B5E-8D73-36AFFD16FBF7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86584EB-320B-44AA-9EBA-86AC65D41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prstTxWarp prst="textStop">
              <a:avLst/>
            </a:prstTxWarp>
            <a:no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 Р У КТ Ы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/>
              <a:t> Составила: учитель-логопед </a:t>
            </a:r>
            <a:r>
              <a:rPr lang="ru-RU" sz="1800" dirty="0" err="1" smtClean="0"/>
              <a:t>Носкова</a:t>
            </a:r>
            <a:r>
              <a:rPr lang="ru-RU" sz="1800" dirty="0" smtClean="0"/>
              <a:t> Е.В.</a:t>
            </a:r>
            <a:endParaRPr lang="ru-RU" sz="1800" dirty="0"/>
          </a:p>
        </p:txBody>
      </p:sp>
      <p:pic>
        <p:nvPicPr>
          <p:cNvPr id="4" name="Picture 2" descr="Vitamin B Frui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700808"/>
            <a:ext cx="6840760" cy="442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ЛИТЕРАТУРА: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О.Емельянова «Сборник загадок в стихах»</a:t>
            </a:r>
          </a:p>
          <a:p>
            <a:pPr marL="342900" indent="-342900">
              <a:buAutoNum type="arabicParenR"/>
            </a:pPr>
            <a:r>
              <a:rPr lang="ru-RU" dirty="0" smtClean="0"/>
              <a:t>Логопедический сайт «Болтунишка» </a:t>
            </a:r>
            <a:r>
              <a:rPr lang="ru-RU" dirty="0" err="1" smtClean="0"/>
              <a:t>Мнемотаблицы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Агеева И.Д «500 загадок-складок для детей»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знаний детей о фруктах.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-Расширение  и активизация словарного запаса детей по теме: «Фрукты».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-Развитие грамматического строя речи, умения правильно строить сложное предложение.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-Обучение навыкам  образования относительных прилагательных, подбору признаков к предметам.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-Упражнения в согласовании  существительных с прилагательными в роде, числе, падеже.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зрительного и слухового внимания, памяти,  словесно-логического мышления.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-Совершенствование   координации движений, мелкой моторики, умения работать с интерактивной доской или компьютерной мышкой.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/>
          </a:bodyPr>
          <a:lstStyle/>
          <a:p>
            <a:pPr algn="l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Назови картинки.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Назови картинки одним словом.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 l="22783" t="4283" r="22828" b="8351"/>
          <a:stretch>
            <a:fillRect/>
          </a:stretch>
        </p:blipFill>
        <p:spPr bwMode="auto">
          <a:xfrm>
            <a:off x="755576" y="1772816"/>
            <a:ext cx="1571636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772816"/>
            <a:ext cx="1362075" cy="1469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7055" t="5629" r="7643" b="3189"/>
          <a:stretch>
            <a:fillRect/>
          </a:stretch>
        </p:blipFill>
        <p:spPr bwMode="auto">
          <a:xfrm>
            <a:off x="6572264" y="1785926"/>
            <a:ext cx="1285875" cy="1174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653136"/>
            <a:ext cx="1352550" cy="1352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437112"/>
            <a:ext cx="1635125" cy="163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437112"/>
            <a:ext cx="146685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РАСТУТ ФРУКТЫ?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84784"/>
            <a:ext cx="3139852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556792"/>
            <a:ext cx="3240360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857628"/>
            <a:ext cx="3068414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000504"/>
            <a:ext cx="3102614" cy="1948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Четвёртый лишний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2880320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http://www.foreignpolicy.com/files/images/Inbox_pot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355307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77072"/>
            <a:ext cx="2880320" cy="2373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077072"/>
            <a:ext cx="3384376" cy="2513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Stop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Игра</a:t>
            </a: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«Разложи фрукты»</a:t>
            </a:r>
            <a:endParaRPr lang="ru-RU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9219" name="Рисунок 2" descr="Ведро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5157192"/>
            <a:ext cx="15716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Корзин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4572000"/>
            <a:ext cx="92868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ндарин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996952"/>
            <a:ext cx="1000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имон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916832"/>
            <a:ext cx="1090612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Апельсин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700808"/>
            <a:ext cx="857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лив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861048"/>
            <a:ext cx="10271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абрикос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437112"/>
            <a:ext cx="857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ерсик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501008"/>
            <a:ext cx="101441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Гранат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2348880"/>
            <a:ext cx="7620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Груша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284984"/>
            <a:ext cx="5715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203848" y="3356992"/>
            <a:ext cx="364333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ndara" pitchFamily="34" charset="0"/>
              </a:rPr>
              <a:t>  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9" name="Рисунок 4" descr="яблоко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844824"/>
            <a:ext cx="10461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22535 0.5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14132 0.525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59063 0.27292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23438 0.422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0658 0.598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5573 0.606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1112 0.435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34653 0.26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0087 0.496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ndara" pitchFamily="34" charset="0"/>
              </a:rPr>
              <a:t>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00188" y="164306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Круглое, румяное, </a:t>
            </a:r>
            <a:br>
              <a:rPr lang="ru-RU"/>
            </a:br>
            <a:r>
              <a:rPr lang="ru-RU"/>
              <a:t>Я расту на ветке. </a:t>
            </a:r>
            <a:br>
              <a:rPr lang="ru-RU"/>
            </a:br>
            <a:r>
              <a:rPr lang="ru-RU"/>
              <a:t>Любят меня взрослые, </a:t>
            </a:r>
            <a:br>
              <a:rPr lang="ru-RU"/>
            </a:br>
            <a:r>
              <a:rPr lang="ru-RU"/>
              <a:t>И маленькие детки.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3286125"/>
            <a:ext cx="3643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 виду он как рыжий мяч,</a:t>
            </a:r>
            <a:br>
              <a:rPr lang="ru-RU"/>
            </a:br>
            <a:r>
              <a:rPr lang="ru-RU"/>
              <a:t>Только вот не мчится вскачь.</a:t>
            </a:r>
            <a:br>
              <a:rPr lang="ru-RU"/>
            </a:br>
            <a:r>
              <a:rPr lang="ru-RU"/>
              <a:t>В нём полезный витамин — </a:t>
            </a:r>
            <a:br>
              <a:rPr lang="ru-RU"/>
            </a:br>
            <a:r>
              <a:rPr lang="ru-RU"/>
              <a:t>Это спелый... 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14938" y="1928813"/>
            <a:ext cx="3571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Жёлтый, сладкий, ароматный,</a:t>
            </a:r>
            <a:br>
              <a:rPr lang="ru-RU" dirty="0"/>
            </a:br>
            <a:r>
              <a:rPr lang="ru-RU" dirty="0"/>
              <a:t>Он: на цвет и вкус приятный,</a:t>
            </a:r>
            <a:br>
              <a:rPr lang="ru-RU" dirty="0"/>
            </a:br>
            <a:r>
              <a:rPr lang="ru-RU" dirty="0"/>
              <a:t>А пришёл из жарких стран -</a:t>
            </a:r>
            <a:br>
              <a:rPr lang="ru-RU" dirty="0"/>
            </a:br>
            <a:r>
              <a:rPr lang="ru-RU" dirty="0"/>
              <a:t>Называется …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00125" y="49291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Этот фрукт на вкус хорош и на лампочку похож.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500688" y="3857625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Эту даму каждый знает,</a:t>
            </a:r>
            <a:br>
              <a:rPr lang="ru-RU"/>
            </a:br>
            <a:r>
              <a:rPr lang="ru-RU"/>
              <a:t>Сарафан она меняет,</a:t>
            </a:r>
            <a:br>
              <a:rPr lang="ru-RU"/>
            </a:br>
            <a:r>
              <a:rPr lang="ru-RU"/>
              <a:t>Зеленый, красный, синий,</a:t>
            </a:r>
            <a:br>
              <a:rPr lang="ru-RU"/>
            </a:br>
            <a:r>
              <a:rPr lang="ru-RU"/>
              <a:t>Какой из них красивей?</a:t>
            </a:r>
          </a:p>
        </p:txBody>
      </p:sp>
      <p:pic>
        <p:nvPicPr>
          <p:cNvPr id="29698" name="Picture 2" descr="http://sovsibir.ru/up/2012/032/032-20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628800"/>
            <a:ext cx="10509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limonsu.ucoz.com/apels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789040"/>
            <a:ext cx="10715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http://kartiny.ucoz.ru/_ph/71/2/35825059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01208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http://cdn.bolshoyvopros.ru/files/users/images/08/a2/08a2026084cf62d46f810dc38e4e042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23097" t="19737" r="19196" b="13461"/>
          <a:stretch>
            <a:fillRect/>
          </a:stretch>
        </p:blipFill>
        <p:spPr bwMode="auto">
          <a:xfrm>
            <a:off x="7092280" y="5085184"/>
            <a:ext cx="15636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 descr="http://cdn1.iconfinder.com/data/icons/fruits/512/Banan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492896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39552" y="476672"/>
            <a:ext cx="7848872" cy="1015663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Раз, два, три, четыре, пять начинаем мы играть.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Ну–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ребятки, отгадайте про нас загадки!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Составление описательного рассказа.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429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1571636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ЭТО?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ru-RU" dirty="0" smtClean="0"/>
                        <a:t>ВКУС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ГДЕ РАСТЁТ?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</a:t>
                      </a:r>
                      <a:r>
                        <a:rPr lang="ru-RU" baseline="0" dirty="0" smtClean="0"/>
                        <a:t> НА ОЩУПЬ?</a:t>
                      </a:r>
                    </a:p>
                    <a:p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285884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ЧТО МОЖНО ПРИГОТОВИТЬ?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000240"/>
            <a:ext cx="928684" cy="928684"/>
          </a:xfrm>
          <a:prstGeom prst="rect">
            <a:avLst/>
          </a:prstGeom>
        </p:spPr>
      </p:pic>
      <p:pic>
        <p:nvPicPr>
          <p:cNvPr id="10" name="Рисунок 9" descr="КР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2000240"/>
            <a:ext cx="957260" cy="82618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072198" y="2143116"/>
            <a:ext cx="557210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929454" y="2143116"/>
            <a:ext cx="560638" cy="50006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400000">
            <a:off x="7572396" y="2143116"/>
            <a:ext cx="857256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ЯЗЫК.jpeg"/>
          <p:cNvPicPr>
            <a:picLocks noChangeAspect="1"/>
          </p:cNvPicPr>
          <p:nvPr/>
        </p:nvPicPr>
        <p:blipFill>
          <a:blip r:embed="rId5" cstate="print"/>
          <a:srcRect b="10000"/>
          <a:stretch>
            <a:fillRect/>
          </a:stretch>
        </p:blipFill>
        <p:spPr>
          <a:xfrm>
            <a:off x="1214414" y="3571876"/>
            <a:ext cx="954621" cy="785818"/>
          </a:xfrm>
          <a:prstGeom prst="rect">
            <a:avLst/>
          </a:prstGeom>
        </p:spPr>
      </p:pic>
      <p:pic>
        <p:nvPicPr>
          <p:cNvPr id="15" name="Рисунок 14" descr="ЯБ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3500438"/>
            <a:ext cx="1021087" cy="1143008"/>
          </a:xfrm>
          <a:prstGeom prst="rect">
            <a:avLst/>
          </a:prstGeom>
        </p:spPr>
      </p:pic>
      <p:pic>
        <p:nvPicPr>
          <p:cNvPr id="16" name="Рисунок 15" descr="гря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786190"/>
            <a:ext cx="987783" cy="785818"/>
          </a:xfrm>
          <a:prstGeom prst="rect">
            <a:avLst/>
          </a:prstGeom>
        </p:spPr>
      </p:pic>
      <p:pic>
        <p:nvPicPr>
          <p:cNvPr id="17" name="Рисунок 16" descr="ладони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5140" y="3714752"/>
            <a:ext cx="914396" cy="879227"/>
          </a:xfrm>
          <a:prstGeom prst="rect">
            <a:avLst/>
          </a:prstGeom>
        </p:spPr>
      </p:pic>
      <p:pic>
        <p:nvPicPr>
          <p:cNvPr id="18" name="Рисунок 17" descr="p838_ma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4857760"/>
            <a:ext cx="1071550" cy="1071550"/>
          </a:xfrm>
          <a:prstGeom prst="rect">
            <a:avLst/>
          </a:prstGeom>
        </p:spPr>
      </p:pic>
      <p:pic>
        <p:nvPicPr>
          <p:cNvPr id="19" name="Рисунок 18" descr="102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868" y="5000636"/>
            <a:ext cx="614360" cy="682622"/>
          </a:xfrm>
          <a:prstGeom prst="rect">
            <a:avLst/>
          </a:prstGeom>
        </p:spPr>
      </p:pic>
      <p:pic>
        <p:nvPicPr>
          <p:cNvPr id="20" name="Рисунок 19" descr="2903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43636" y="4857760"/>
            <a:ext cx="952490" cy="952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ети. Дорисуй половинки, Половинки фрук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628</TotalTime>
  <Words>206</Words>
  <Application>Microsoft Office PowerPoint</Application>
  <PresentationFormat>Экран (4:3)</PresentationFormat>
  <Paragraphs>40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Ф Р У КТ Ы  Составила: учитель-логопед Носкова Е.В.</vt:lpstr>
      <vt:lpstr>ЦЕЛЬ:</vt:lpstr>
      <vt:lpstr>1. Назови картинки. 2. Назови картинки одним словом.</vt:lpstr>
      <vt:lpstr>ГДЕ РАСТУТ ФРУКТЫ?</vt:lpstr>
      <vt:lpstr>Четвёртый лишний:</vt:lpstr>
      <vt:lpstr>Игра «Разложи фрукты»</vt:lpstr>
      <vt:lpstr>.</vt:lpstr>
      <vt:lpstr>Составление описательного рассказа.</vt:lpstr>
      <vt:lpstr>Презентация PowerPoint</vt:lpstr>
      <vt:lpstr>ЛИТЕРАТУРА: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марина</dc:creator>
  <cp:lastModifiedBy>Microsoft Office</cp:lastModifiedBy>
  <cp:revision>82</cp:revision>
  <dcterms:created xsi:type="dcterms:W3CDTF">2013-11-09T06:12:29Z</dcterms:created>
  <dcterms:modified xsi:type="dcterms:W3CDTF">2015-02-01T10:42:21Z</dcterms:modified>
</cp:coreProperties>
</file>