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7" r:id="rId4"/>
    <p:sldId id="273" r:id="rId5"/>
    <p:sldId id="269" r:id="rId6"/>
    <p:sldId id="276" r:id="rId7"/>
    <p:sldId id="271" r:id="rId8"/>
    <p:sldId id="278" r:id="rId9"/>
    <p:sldId id="274" r:id="rId10"/>
    <p:sldId id="281" r:id="rId11"/>
    <p:sldId id="260" r:id="rId12"/>
    <p:sldId id="279" r:id="rId13"/>
    <p:sldId id="270" r:id="rId14"/>
    <p:sldId id="282" r:id="rId15"/>
    <p:sldId id="272" r:id="rId16"/>
    <p:sldId id="283" r:id="rId17"/>
    <p:sldId id="277" r:id="rId18"/>
    <p:sldId id="286" r:id="rId19"/>
    <p:sldId id="275" r:id="rId20"/>
    <p:sldId id="287" r:id="rId21"/>
    <p:sldId id="288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3333CC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31F968-042A-4737-8343-A4A53644E5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A739C3-8320-40FE-B242-5EF579320E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клипарты разные\abstrretro2-1024x7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00200" y="381000"/>
            <a:ext cx="547457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latin typeface="Monotype Corsiva" pitchFamily="66" charset="0"/>
              </a:rPr>
              <a:t>Учим цвета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.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5181600"/>
            <a:ext cx="43749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Воспитатель 1кв. категории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Леонтьева Татьяна Владимировна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МДОУ№1 «</a:t>
            </a:r>
            <a:r>
              <a:rPr lang="ru-RU" sz="2400" b="1" dirty="0" err="1" smtClean="0">
                <a:solidFill>
                  <a:srgbClr val="0070C0"/>
                </a:solidFill>
                <a:latin typeface="Monotype Corsiva" pitchFamily="66" charset="0"/>
              </a:rPr>
              <a:t>Аленушка</a:t>
            </a:r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» г.Тейково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152400" y="152400"/>
            <a:ext cx="8839200" cy="6553199"/>
          </a:xfrm>
          <a:prstGeom prst="rect">
            <a:avLst/>
          </a:prstGeom>
          <a:solidFill>
            <a:schemeClr val="bg1"/>
          </a:solidFill>
          <a:ln w="381000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graphicFrame>
        <p:nvGraphicFramePr>
          <p:cNvPr id="14339" name="Object 3"/>
          <p:cNvGraphicFramePr>
            <a:graphicFrameLocks noChangeAspect="1"/>
          </p:cNvGraphicFramePr>
          <p:nvPr>
            <p:ph/>
          </p:nvPr>
        </p:nvGraphicFramePr>
        <p:xfrm>
          <a:off x="2987675" y="1662113"/>
          <a:ext cx="3311525" cy="3206750"/>
        </p:xfrm>
        <a:graphic>
          <a:graphicData uri="http://schemas.openxmlformats.org/presentationml/2006/ole">
            <p:oleObj spid="_x0000_s6146" name="CorelDRAW" r:id="rId3" imgW="1836000" imgH="1778400" progId="">
              <p:embed/>
            </p:oleObj>
          </a:graphicData>
        </a:graphic>
      </p:graphicFrame>
    </p:spTree>
  </p:cSld>
  <p:clrMapOvr>
    <a:masterClrMapping/>
  </p:clrMapOvr>
  <p:transition advTm="425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562600"/>
            <a:ext cx="3023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Garamond" pitchFamily="18" charset="0"/>
              </a:rPr>
              <a:t>оранжевый</a:t>
            </a:r>
            <a:endParaRPr lang="ru-RU" sz="4800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 w="3810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6" name="Picture 2" descr="C:\Users\Сергей\Desktop\клипарты овощи и фрукты\293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2730500" cy="2340428"/>
          </a:xfrm>
          <a:prstGeom prst="rect">
            <a:avLst/>
          </a:prstGeom>
          <a:noFill/>
        </p:spPr>
      </p:pic>
      <p:pic>
        <p:nvPicPr>
          <p:cNvPr id="4100" name="Picture 4" descr="C:\Users\Сергей\Desktop\0_788e5_ed7816d6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838200"/>
            <a:ext cx="1728440" cy="2362200"/>
          </a:xfrm>
          <a:prstGeom prst="rect">
            <a:avLst/>
          </a:prstGeom>
          <a:noFill/>
        </p:spPr>
      </p:pic>
      <p:pic>
        <p:nvPicPr>
          <p:cNvPr id="2" name="Picture 4" descr="C:\Users\Сергей\Desktop\клипарты овощи и фрукты\65868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200400"/>
            <a:ext cx="3017520" cy="2743200"/>
          </a:xfrm>
          <a:prstGeom prst="rect">
            <a:avLst/>
          </a:prstGeom>
          <a:noFill/>
        </p:spPr>
      </p:pic>
      <p:pic>
        <p:nvPicPr>
          <p:cNvPr id="4101" name="Picture 5" descr="C:\Users\Сергей\Desktop\gemue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3200400"/>
            <a:ext cx="1666875" cy="3314700"/>
          </a:xfrm>
          <a:prstGeom prst="rect">
            <a:avLst/>
          </a:prstGeom>
          <a:noFill/>
        </p:spPr>
      </p:pic>
    </p:spTree>
  </p:cSld>
  <p:clrMapOvr>
    <a:masterClrMapping/>
  </p:clrMapOvr>
  <p:transition advTm="6827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5562600"/>
            <a:ext cx="3430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Garamond" pitchFamily="18" charset="0"/>
              </a:rPr>
              <a:t>фиолетовый</a:t>
            </a:r>
            <a:endParaRPr lang="ru-RU" sz="4800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" y="228600"/>
            <a:ext cx="8991600" cy="6629400"/>
          </a:xfrm>
          <a:prstGeom prst="rect">
            <a:avLst/>
          </a:prstGeom>
          <a:solidFill>
            <a:schemeClr val="bg1"/>
          </a:solidFill>
          <a:ln w="38100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6" name="Picture 2" descr="C:\Users\Сергей\Desktop\клипарты овощи и фрукты\1371296495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909118"/>
            <a:ext cx="2133600" cy="3805881"/>
          </a:xfrm>
          <a:prstGeom prst="rect">
            <a:avLst/>
          </a:prstGeom>
          <a:noFill/>
        </p:spPr>
      </p:pic>
      <p:pic>
        <p:nvPicPr>
          <p:cNvPr id="7172" name="Picture 4" descr="C:\Users\Сергей\Desktop\dibuixos-de-fruites-vector-d-3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3733800"/>
            <a:ext cx="1657350" cy="2876550"/>
          </a:xfrm>
          <a:prstGeom prst="rect">
            <a:avLst/>
          </a:prstGeom>
          <a:noFill/>
        </p:spPr>
      </p:pic>
    </p:spTree>
  </p:cSld>
  <p:clrMapOvr>
    <a:masterClrMapping/>
  </p:clrMapOvr>
  <p:transition advTm="745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715000"/>
            <a:ext cx="34059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Garamond" pitchFamily="18" charset="0"/>
              </a:rPr>
              <a:t>коричневый</a:t>
            </a:r>
            <a:endParaRPr lang="ru-RU" sz="4800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" y="152400"/>
            <a:ext cx="8837612" cy="6553200"/>
          </a:xfrm>
          <a:prstGeom prst="rect">
            <a:avLst/>
          </a:prstGeom>
          <a:solidFill>
            <a:schemeClr val="bg1"/>
          </a:solidFill>
          <a:ln w="38100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6" name="Picture 2" descr="C:\Users\Сергей\Desktop\клипарты овощи и фрукты\93896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3733800" cy="3733800"/>
          </a:xfrm>
          <a:prstGeom prst="rect">
            <a:avLst/>
          </a:prstGeom>
          <a:noFill/>
        </p:spPr>
      </p:pic>
      <p:pic>
        <p:nvPicPr>
          <p:cNvPr id="7" name="Picture 2" descr="C:\Users\Сергей\Desktop\0_788e5_ed7816d6_XL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514600"/>
            <a:ext cx="2438400" cy="3424993"/>
          </a:xfrm>
          <a:prstGeom prst="rect">
            <a:avLst/>
          </a:prstGeom>
          <a:noFill/>
        </p:spPr>
      </p:pic>
    </p:spTree>
  </p:cSld>
  <p:clrMapOvr>
    <a:masterClrMapping/>
  </p:clrMapOvr>
  <p:transition advTm="6827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638800"/>
            <a:ext cx="1846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Garamond" pitchFamily="18" charset="0"/>
              </a:rPr>
              <a:t>Белый</a:t>
            </a:r>
            <a:endParaRPr lang="ru-RU" sz="4800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57200" y="457200"/>
            <a:ext cx="8305800" cy="594359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13318" name="Picture 6" descr="C:\Users\Сергей\Desktop\0_788e5_ed7816d6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457200"/>
            <a:ext cx="2031489" cy="3276600"/>
          </a:xfrm>
          <a:prstGeom prst="rect">
            <a:avLst/>
          </a:prstGeom>
          <a:noFill/>
        </p:spPr>
      </p:pic>
      <p:pic>
        <p:nvPicPr>
          <p:cNvPr id="13316" name="Picture 4" descr="C:\Users\Сергей\Desktop\клипарты овощи и фрукты\78669277_large_69727928_0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667000"/>
            <a:ext cx="3604766" cy="2763837"/>
          </a:xfrm>
          <a:prstGeom prst="rect">
            <a:avLst/>
          </a:prstGeom>
          <a:noFill/>
        </p:spPr>
      </p:pic>
      <p:pic>
        <p:nvPicPr>
          <p:cNvPr id="2" name="Picture 5" descr="C:\Users\Сергей\Desktop\gemuese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609600"/>
            <a:ext cx="2362200" cy="2278688"/>
          </a:xfrm>
          <a:prstGeom prst="rect">
            <a:avLst/>
          </a:prstGeom>
          <a:noFill/>
        </p:spPr>
      </p:pic>
    </p:spTree>
  </p:cSld>
  <p:clrMapOvr>
    <a:masterClrMapping/>
  </p:clrMapOvr>
  <p:transition advTm="647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Сергей\Desktop\клипарты овощи и фрукты\zdravahr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609600"/>
            <a:ext cx="5600700" cy="595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ргей\Desktop\клипарты разные\apple2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286000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  <a:latin typeface="Monotype Corsiva" pitchFamily="66" charset="0"/>
              </a:rPr>
              <a:t>Овощи и                            фрукты   </a:t>
            </a:r>
          </a:p>
          <a:p>
            <a:endParaRPr lang="ru-RU" sz="4800" b="1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endParaRPr lang="ru-RU" sz="4800" b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52400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err="1" smtClean="0"/>
              <a:t>Cheerful</a:t>
            </a:r>
            <a:r>
              <a:rPr lang="ru-RU" sz="1100" dirty="0" smtClean="0"/>
              <a:t> </a:t>
            </a:r>
            <a:r>
              <a:rPr lang="ru-RU" sz="1100" dirty="0" err="1" smtClean="0"/>
              <a:t>Fruit</a:t>
            </a:r>
            <a:r>
              <a:rPr lang="ru-RU" sz="1100" dirty="0" smtClean="0"/>
              <a:t> Весёлые фрукты Ягоды и фрукты, смеются и поют…</a:t>
            </a:r>
          </a:p>
          <a:p>
            <a:r>
              <a:rPr lang="ru-RU" sz="1100" dirty="0" smtClean="0"/>
              <a:t>http://pixelbrush.ru/2013/06/15/cheerful-fruit-veselye-frukty-yagody-i…</a:t>
            </a:r>
          </a:p>
          <a:p>
            <a:r>
              <a:rPr lang="ru-RU" sz="1100" dirty="0" smtClean="0"/>
              <a:t>продукты питания. фрукты. Опубликовал. Теги. прозрачный фон </a:t>
            </a:r>
            <a:r>
              <a:rPr lang="ru-RU" sz="1100" dirty="0" smtClean="0"/>
              <a:t>капуста </a:t>
            </a:r>
            <a:r>
              <a:rPr lang="ru-RU" sz="1100" dirty="0" smtClean="0"/>
              <a:t>в </a:t>
            </a:r>
            <a:r>
              <a:rPr lang="ru-RU" sz="1100" dirty="0" smtClean="0"/>
              <a:t>презентации -</a:t>
            </a:r>
            <a:r>
              <a:rPr lang="ru-RU" sz="1400" dirty="0" smtClean="0"/>
              <a:t>капуста</a:t>
            </a:r>
            <a:endParaRPr lang="ru-RU" sz="1400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57200" y="990600"/>
            <a:ext cx="5638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Cheerful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Fruit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Весёлые фрукты Ягоды и фрукты, смеются и поют…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http://pixelbrush.ru/2013/06/15/cheerful-fruit-veselye-frukty-yagody-i…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продукты питания. фрукты. Опубликовал. Теги. прозрачный фон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 баклажан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676400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/>
              <a:t>Овощи, весёлые овощи, бордюры из овощей, корзины с овощами -…</a:t>
            </a:r>
          </a:p>
          <a:p>
            <a:r>
              <a:rPr lang="ru-RU" sz="1100" dirty="0" smtClean="0"/>
              <a:t>http://alldaydesing.net/vse-dlya-photoshop/png-fayly/58093-ovoschi-ves…</a:t>
            </a:r>
          </a:p>
          <a:p>
            <a:r>
              <a:rPr lang="ru-RU" sz="1100" dirty="0" smtClean="0"/>
              <a:t>Овощи, весёлые овощи, бордюры из овощей, </a:t>
            </a:r>
            <a:r>
              <a:rPr lang="ru-RU" sz="1400" dirty="0" smtClean="0"/>
              <a:t>корзины с овощами </a:t>
            </a:r>
            <a:r>
              <a:rPr lang="ru-RU" sz="1100" dirty="0" smtClean="0"/>
              <a:t>– клипарт в презентации</a:t>
            </a:r>
            <a:endParaRPr lang="ru-RU" sz="1100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57200" y="2514600"/>
            <a:ext cx="449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Uncategorized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seysuleti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Страница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5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http://seysuleti.wordpress.com/category/uncategorized/page/5/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ч. 2. Красивые картинки. Забавные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обощи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Клипарт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  Помидор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124200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/>
              <a:t>Готовим солнечное варенье из тыквы! - </a:t>
            </a:r>
            <a:r>
              <a:rPr lang="ru-RU" sz="1100" dirty="0" err="1" smtClean="0"/>
              <a:t>klochnata</a:t>
            </a:r>
            <a:r>
              <a:rPr lang="ru-RU" sz="1100" dirty="0" smtClean="0"/>
              <a:t>- </a:t>
            </a:r>
            <a:r>
              <a:rPr lang="ru-RU" sz="1100" dirty="0" err="1" smtClean="0"/>
              <a:t>я.ру</a:t>
            </a:r>
            <a:endParaRPr lang="ru-RU" sz="1100" dirty="0" smtClean="0"/>
          </a:p>
          <a:p>
            <a:r>
              <a:rPr lang="ru-RU" sz="1100" dirty="0" smtClean="0"/>
              <a:t>http://klochnata.ya.ru/replies.xml?item_no=21564</a:t>
            </a:r>
          </a:p>
          <a:p>
            <a:r>
              <a:rPr lang="ru-RU" sz="1400" dirty="0" smtClean="0"/>
              <a:t>Тыква </a:t>
            </a:r>
            <a:r>
              <a:rPr lang="ru-RU" sz="1100" dirty="0" smtClean="0"/>
              <a:t>- вкусный и полезный овощ, известный в большинстве стран мира</a:t>
            </a:r>
            <a:endParaRPr lang="ru-RU" sz="11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3962400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Яблочный клипарт.</a:t>
            </a:r>
          </a:p>
          <a:p>
            <a:r>
              <a:rPr lang="ru-RU" sz="1100" dirty="0" smtClean="0"/>
              <a:t>http://yablor.ru/blogs/yablochniy-klipart/2083129</a:t>
            </a:r>
          </a:p>
          <a:p>
            <a:r>
              <a:rPr lang="ru-RU" sz="1100" dirty="0" smtClean="0"/>
              <a:t>Все изображения </a:t>
            </a:r>
            <a:r>
              <a:rPr lang="ru-RU" sz="1100" dirty="0" err="1" smtClean="0"/>
              <a:t>кликабельны</a:t>
            </a:r>
            <a:r>
              <a:rPr lang="ru-RU" sz="1100" dirty="0" smtClean="0"/>
              <a:t>. При увеличении- в режиме PNG ( на  из </a:t>
            </a:r>
            <a:r>
              <a:rPr lang="ru-RU" sz="1100" dirty="0" err="1" smtClean="0"/>
              <a:t>презинтации</a:t>
            </a:r>
            <a:r>
              <a:rPr lang="ru-RU" sz="1100" dirty="0" smtClean="0"/>
              <a:t> шаблон</a:t>
            </a:r>
            <a:endParaRPr lang="ru-RU" sz="11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" y="4648200"/>
            <a:ext cx="4572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 smtClean="0"/>
          </a:p>
          <a:p>
            <a:endParaRPr lang="ru-RU" sz="1100" dirty="0" smtClean="0"/>
          </a:p>
          <a:p>
            <a:r>
              <a:rPr lang="ru-RU" sz="1100" dirty="0" smtClean="0"/>
              <a:t>Клипарт </a:t>
            </a:r>
            <a:r>
              <a:rPr lang="ru-RU" sz="1100" dirty="0" err="1" smtClean="0"/>
              <a:t>отрисовки</a:t>
            </a:r>
            <a:r>
              <a:rPr lang="ru-RU" sz="1100" dirty="0" smtClean="0"/>
              <a:t> детей на прозрачном фоне. Обсуждение на </a:t>
            </a:r>
            <a:r>
              <a:rPr lang="ru-RU" sz="1100" dirty="0" err="1" smtClean="0"/>
              <a:t>Li</a:t>
            </a:r>
            <a:r>
              <a:rPr lang="ru-RU" sz="1100" dirty="0" smtClean="0"/>
              <a:t>…</a:t>
            </a:r>
          </a:p>
          <a:p>
            <a:r>
              <a:rPr lang="ru-RU" sz="1100" dirty="0" smtClean="0"/>
              <a:t>http://www.liveinternet.ru/users/lagrimosa/post181797089</a:t>
            </a:r>
          </a:p>
          <a:p>
            <a:r>
              <a:rPr lang="ru-RU" sz="1100" dirty="0" smtClean="0"/>
              <a:t>свой цитатник или сообщество! Клипарт </a:t>
            </a:r>
            <a:r>
              <a:rPr lang="ru-RU" sz="1100" dirty="0" err="1" smtClean="0"/>
              <a:t>отрисовки</a:t>
            </a:r>
            <a:r>
              <a:rPr lang="ru-RU" sz="1100" dirty="0" smtClean="0"/>
              <a:t> детей на прозрачном  </a:t>
            </a:r>
            <a:r>
              <a:rPr lang="ru-RU" sz="1400" dirty="0" smtClean="0"/>
              <a:t>чеснок</a:t>
            </a:r>
            <a:r>
              <a:rPr lang="ru-RU" sz="1100" dirty="0" smtClean="0"/>
              <a:t> </a:t>
            </a:r>
            <a:endParaRPr lang="ru-RU" sz="11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22860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/>
              <a:t>Еда, кулинарные картинки, рисунки, детские картинки: Весёлая…</a:t>
            </a:r>
          </a:p>
          <a:p>
            <a:r>
              <a:rPr lang="ru-RU" sz="1100" dirty="0" smtClean="0"/>
              <a:t>http://segalega.ucoz.ru/news/eda_kulinarnye_kartinki_risunki_detskie_k…</a:t>
            </a:r>
          </a:p>
          <a:p>
            <a:r>
              <a:rPr lang="ru-RU" sz="1100" dirty="0" smtClean="0"/>
              <a:t>Ассорти, овощи</a:t>
            </a:r>
            <a:r>
              <a:rPr lang="ru-RU" sz="1400" dirty="0" smtClean="0"/>
              <a:t>, кукуруза, перец, сладкий перец, красный перец</a:t>
            </a:r>
            <a:endParaRPr lang="ru-RU" sz="1400" dirty="0"/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09600" y="1066800"/>
            <a:ext cx="4495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Апельсин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PNG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изобраение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 прозрачным фоном 16 - Государстве…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http://photoshopia.ru/usergallery/apelsiny/p24664-apelsinpng-izobraeni…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Апельсин. PNG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изобраение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 прозрачным фоном 16.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752600"/>
            <a:ext cx="457200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dirty="0" smtClean="0"/>
              <a:t> </a:t>
            </a:r>
            <a:r>
              <a:rPr lang="ru-RU" sz="1400" dirty="0" smtClean="0"/>
              <a:t>Огурец</a:t>
            </a:r>
            <a:r>
              <a:rPr lang="ru-RU" sz="1100" dirty="0" smtClean="0"/>
              <a:t> </a:t>
            </a:r>
            <a:r>
              <a:rPr lang="ru-RU" sz="1100" dirty="0" smtClean="0"/>
              <a:t>растровый клипарт</a:t>
            </a:r>
          </a:p>
          <a:p>
            <a:r>
              <a:rPr lang="ru-RU" sz="1100" dirty="0" smtClean="0"/>
              <a:t>http://www.abc-color.com/color/masks/001/cucumber/cucumber-image-color…</a:t>
            </a:r>
          </a:p>
          <a:p>
            <a:r>
              <a:rPr lang="ru-RU" sz="1100" dirty="0" smtClean="0"/>
              <a:t> ... на компьютере или распечатывания на бумаге. Меню клипарты</a:t>
            </a: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2590800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/>
              <a:t>Мультфильм Зеленый Яблоко На Белом Фоне С Фруктами</a:t>
            </a:r>
            <a:r>
              <a:rPr lang="ru-RU" sz="1100" dirty="0" smtClean="0"/>
              <a:t> клипарты …</a:t>
            </a:r>
          </a:p>
          <a:p>
            <a:r>
              <a:rPr lang="ru-RU" sz="1100" dirty="0" smtClean="0"/>
              <a:t>http://ru.clipartlogo.com/premium/detail/cartoon-green-apple-on-a-whit…</a:t>
            </a:r>
          </a:p>
          <a:p>
            <a:r>
              <a:rPr lang="ru-RU" sz="1100" dirty="0" smtClean="0"/>
              <a:t>смешной мультфильм овощей и специй, изолированные на белом фоне  из </a:t>
            </a:r>
            <a:r>
              <a:rPr lang="ru-RU" sz="1100" dirty="0" err="1" smtClean="0"/>
              <a:t>презен</a:t>
            </a:r>
            <a:endParaRPr lang="ru-RU" sz="1100" dirty="0"/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85800" y="3581400"/>
            <a:ext cx="52229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Ягоды, овощи, фрукты - Растения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- Клипарты PNG - Клипарты у…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http://by-anna.ucoz.ru/publ/rastenija/jagody_ovoshhi_frukty/216-5-2</a:t>
            </a:r>
            <a:endParaRPr kumimoji="0" lang="ru-RU" sz="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16.05.2013. Ягоды, овощи, фрукты. Просмотров: 47 Добавил: </a:t>
            </a:r>
            <a:r>
              <a:rPr kumimoji="0" lang="ru-RU" sz="11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danjuta</a:t>
            </a:r>
            <a:r>
              <a:rPr kumimoji="0" lang="ru-RU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смородина</a:t>
            </a:r>
            <a:endParaRPr kumimoji="0" lang="ru-RU" sz="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685800" y="4343400"/>
            <a:ext cx="48768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Эмоции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векторе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часть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 / Emotions in vector - vol. 2 - 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http://ilovephotoshop.ru/load/vector_clipart/ehmocii_v_vektore_chast_2…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шаблоны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фотошоп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уроки рамки обои клипарт календари скачать бесплатно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54864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Garamond" pitchFamily="18" charset="0"/>
              </a:rPr>
              <a:t>красный</a:t>
            </a:r>
            <a:endParaRPr lang="ru-RU" sz="4800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 w="381000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extrusionH="279400">
            <a:extrusionClr>
              <a:srgbClr val="FF0000"/>
            </a:extrusionClr>
          </a:sp3d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7" name="Picture 2" descr="C:\Users\Сергей\Desktop\клипарты овощи и фрукты\78669080_larg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3268348" cy="2971800"/>
          </a:xfrm>
          <a:prstGeom prst="rect">
            <a:avLst/>
          </a:prstGeom>
          <a:noFill/>
        </p:spPr>
      </p:pic>
      <p:pic>
        <p:nvPicPr>
          <p:cNvPr id="8" name="Picture 3" descr="C:\Users\Сергей\Desktop\клипарты овощи и фрукты\0_a0ccc_3afae5a1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971800"/>
            <a:ext cx="2930769" cy="2667000"/>
          </a:xfrm>
          <a:prstGeom prst="rect">
            <a:avLst/>
          </a:prstGeom>
          <a:noFill/>
        </p:spPr>
      </p:pic>
    </p:spTree>
  </p:cSld>
  <p:clrMapOvr>
    <a:masterClrMapping/>
  </p:clrMapOvr>
  <p:transition advTm="975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5791200"/>
            <a:ext cx="2292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Garamond" pitchFamily="18" charset="0"/>
              </a:rPr>
              <a:t>зеленый</a:t>
            </a:r>
            <a:endParaRPr lang="ru-RU" sz="4800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52400" y="152400"/>
            <a:ext cx="8839200" cy="6553200"/>
          </a:xfrm>
          <a:prstGeom prst="rect">
            <a:avLst/>
          </a:prstGeom>
          <a:solidFill>
            <a:schemeClr val="bg1"/>
          </a:solidFill>
          <a:ln w="381000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7" name="Picture 2" descr="C:\Users\Сергей\Desktop\клипарты овощи и фрукты\0_93f1d_16600682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86886"/>
            <a:ext cx="2133599" cy="2110458"/>
          </a:xfrm>
          <a:prstGeom prst="rect">
            <a:avLst/>
          </a:prstGeom>
          <a:noFill/>
        </p:spPr>
      </p:pic>
      <p:pic>
        <p:nvPicPr>
          <p:cNvPr id="2053" name="Picture 5" descr="C:\Users\Сергей\Desktop\dibuixos-de-fruites-vector-d-3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9" y="3581400"/>
            <a:ext cx="2043953" cy="2241755"/>
          </a:xfrm>
          <a:prstGeom prst="rect">
            <a:avLst/>
          </a:prstGeom>
          <a:noFill/>
        </p:spPr>
      </p:pic>
      <p:pic>
        <p:nvPicPr>
          <p:cNvPr id="35841" name="Picture 1" descr="C:\Users\Сергей\Desktop\клипарты овощи и фрукты\cucumber-picture-colo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762000"/>
            <a:ext cx="1642192" cy="2380744"/>
          </a:xfrm>
          <a:prstGeom prst="rect">
            <a:avLst/>
          </a:prstGeom>
          <a:noFill/>
        </p:spPr>
      </p:pic>
    </p:spTree>
  </p:cSld>
  <p:clrMapOvr>
    <a:masterClrMapping/>
  </p:clrMapOvr>
  <p:transition advTm="996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867400"/>
            <a:ext cx="2103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Garamond" pitchFamily="18" charset="0"/>
              </a:rPr>
              <a:t>желтый</a:t>
            </a:r>
            <a:endParaRPr lang="ru-RU" sz="4800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2400" y="152400"/>
            <a:ext cx="8837612" cy="6553200"/>
          </a:xfrm>
          <a:prstGeom prst="rect">
            <a:avLst/>
          </a:prstGeom>
          <a:solidFill>
            <a:schemeClr val="bg1"/>
          </a:solidFill>
          <a:ln w="3810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6" name="Picture 3" descr="C:\Users\Сергей\Desktop\dibuixos-de-fruites-vector-d-391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14600"/>
            <a:ext cx="2382864" cy="3429000"/>
          </a:xfrm>
          <a:prstGeom prst="rect">
            <a:avLst/>
          </a:prstGeom>
          <a:noFill/>
        </p:spPr>
      </p:pic>
      <p:pic>
        <p:nvPicPr>
          <p:cNvPr id="3076" name="Picture 4" descr="C:\Users\Сергей\Desktop\0_788e5_ed7816d6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895600"/>
            <a:ext cx="2286000" cy="3630198"/>
          </a:xfrm>
          <a:prstGeom prst="rect">
            <a:avLst/>
          </a:prstGeom>
          <a:noFill/>
        </p:spPr>
      </p:pic>
      <p:pic>
        <p:nvPicPr>
          <p:cNvPr id="29698" name="Picture 2" descr="C:\Users\Сергей\Desktop\1357670736_bezimeni-1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762000"/>
            <a:ext cx="2667000" cy="2598262"/>
          </a:xfrm>
          <a:prstGeom prst="rect">
            <a:avLst/>
          </a:prstGeom>
          <a:noFill/>
        </p:spPr>
      </p:pic>
    </p:spTree>
  </p:cSld>
  <p:clrMapOvr>
    <a:masterClrMapping/>
  </p:clrMapOvr>
  <p:transition advTm="640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5715000"/>
            <a:ext cx="1773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Garamond" pitchFamily="18" charset="0"/>
              </a:rPr>
              <a:t>синий</a:t>
            </a:r>
            <a:endParaRPr lang="ru-RU" sz="4800" dirty="0">
              <a:solidFill>
                <a:srgbClr val="00206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373</Words>
  <PresentationFormat>Экран (4:3)</PresentationFormat>
  <Paragraphs>54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CorelDRAW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31</cp:revision>
  <dcterms:created xsi:type="dcterms:W3CDTF">2014-10-26T10:02:57Z</dcterms:created>
  <dcterms:modified xsi:type="dcterms:W3CDTF">2014-12-02T18:48:01Z</dcterms:modified>
</cp:coreProperties>
</file>