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6" r:id="rId4"/>
    <p:sldId id="262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Not\Desktop\&#1052;&#1040;&#1052;&#1040;\&#1041;&#1072;&#1093;\Bah_Iogann_Sebast'yan_-Syuita_&#8470;2_dlya_fleyti_s_orkestrom,_Badinerie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Not\Desktop\&#1052;&#1040;&#1052;&#1040;\&#1041;&#1083;&#1086;&#1082;&#1072;&#1076;&#1072;\&#1053;&#1086;&#1074;&#1072;&#1103;%20&#1087;&#1072;&#1087;&#1082;&#1072;%20(2)\Track%20No01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Not\Desktop\&#1053;&#1040;&#1058;&#1040;&#1064;&#1040;\&#1087;&#1088;&#1077;&#1079;&#1077;&#1085;&#1090;&#1072;&#1094;&#1080;&#1080;\&#1044;&#1077;&#1090;&#1089;&#1082;&#1080;&#1081;%20&#1072;&#1083;&#1100;&#1073;&#1086;&#1084;%20&#1052;&#1091;&#1079;&#1099;&#1082;&#1072;%20-%20&#1085;&#1072;&#1088;&#1077;&#1079;&#1082;&#1072;\Tchaik%20-%2006%20-%20DetskyAlbom_Pletnev_22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143800" cy="4214842"/>
          </a:xfrm>
        </p:spPr>
        <p:txBody>
          <a:bodyPr>
            <a:prstTxWarp prst="textWave4">
              <a:avLst/>
            </a:prstTxWarp>
            <a:norm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Музыкальные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инструменты.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5643578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Сеняева Наталья Павловна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h_Iogann_Sebast'yan_-Syuita_№2_dlya_fleyti_s_orkestrom,_Badineri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арн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857232"/>
            <a:ext cx="1928826" cy="2279512"/>
          </a:xfrm>
          <a:prstGeom prst="rect">
            <a:avLst/>
          </a:prstGeom>
        </p:spPr>
      </p:pic>
      <p:pic>
        <p:nvPicPr>
          <p:cNvPr id="4" name="Рисунок 3" descr="флейт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730808">
            <a:off x="6081680" y="919188"/>
            <a:ext cx="2052737" cy="1928826"/>
          </a:xfrm>
          <a:prstGeom prst="rect">
            <a:avLst/>
          </a:prstGeom>
        </p:spPr>
      </p:pic>
      <p:pic>
        <p:nvPicPr>
          <p:cNvPr id="6" name="Рисунок 5" descr="труб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20899">
            <a:off x="642910" y="4286256"/>
            <a:ext cx="2786081" cy="171451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63706E-6 L 0.2125 0.13648 " pathEditMode="relative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5 0.13648 L 0.00781 -0.02081 " pathEditMode="relative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2082 L 0.22865 -0.1885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47 -0.16771 L 0.00017 -0.02082 " pathEditMode="relative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44444E-6 L -0.23629 0.25208 " pathEditMode="relative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rack No0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7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рипка.jpg"/>
          <p:cNvPicPr>
            <a:picLocks noChangeAspect="1"/>
          </p:cNvPicPr>
          <p:nvPr/>
        </p:nvPicPr>
        <p:blipFill>
          <a:blip r:embed="rId2"/>
          <a:srcRect t="5098" r="2064" b="9983"/>
          <a:stretch>
            <a:fillRect/>
          </a:stretch>
        </p:blipFill>
        <p:spPr>
          <a:xfrm>
            <a:off x="6463335" y="2928934"/>
            <a:ext cx="2680665" cy="2504784"/>
          </a:xfrm>
          <a:prstGeom prst="rect">
            <a:avLst/>
          </a:prstGeom>
        </p:spPr>
      </p:pic>
      <p:pic>
        <p:nvPicPr>
          <p:cNvPr id="5" name="Рисунок 4" descr="рояль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C7C7C7"/>
              </a:clrFrom>
              <a:clrTo>
                <a:srgbClr val="C7C7C7">
                  <a:alpha val="0"/>
                </a:srgbClr>
              </a:clrTo>
            </a:clrChange>
          </a:blip>
          <a:srcRect l="19664" t="3125" r="19157"/>
          <a:stretch>
            <a:fillRect/>
          </a:stretch>
        </p:blipFill>
        <p:spPr>
          <a:xfrm>
            <a:off x="0" y="1714488"/>
            <a:ext cx="2500330" cy="357676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58732E-7 L 0.20469 0.01041 " pathEditMode="relative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-0.2757 -2.22222E-6 " pathEditMode="relative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chaik - 06 - DetskyAlbom_Pletnev_2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9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Not\Desktop\МАМА\Белый рояль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3186731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симфонический оркестр 1.jpg"/>
          <p:cNvPicPr>
            <a:picLocks noChangeAspect="1"/>
          </p:cNvPicPr>
          <p:nvPr/>
        </p:nvPicPr>
        <p:blipFill>
          <a:blip r:embed="rId3"/>
          <a:srcRect t="3750" b="6249"/>
          <a:stretch>
            <a:fillRect/>
          </a:stretch>
        </p:blipFill>
        <p:spPr>
          <a:xfrm>
            <a:off x="5661454" y="4286256"/>
            <a:ext cx="3482546" cy="25717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9132 0.2206 " pathEditMode="relative" ptsTypes="AA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6</Words>
  <PresentationFormat>Экран (4:3)</PresentationFormat>
  <Paragraphs>2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Музыкальные инструменты.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инструменты. </dc:title>
  <dc:creator>HomeNot</dc:creator>
  <cp:lastModifiedBy>HomeNot</cp:lastModifiedBy>
  <cp:revision>45</cp:revision>
  <dcterms:created xsi:type="dcterms:W3CDTF">2013-02-23T15:53:49Z</dcterms:created>
  <dcterms:modified xsi:type="dcterms:W3CDTF">2013-06-08T08:01:18Z</dcterms:modified>
</cp:coreProperties>
</file>