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3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0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72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037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05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96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43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03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4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2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8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1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4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7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5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2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493B-9A0F-472A-A879-C8C65FC10605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1EF29-4E3E-44B6-89F4-89E0EF29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6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Тема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Распредели числа по квартирам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Работу подготовила Вера Игоревна </a:t>
            </a:r>
            <a:r>
              <a:rPr lang="ru-RU" dirty="0" err="1" smtClean="0"/>
              <a:t>Шулякова</a:t>
            </a:r>
            <a:endParaRPr lang="ru-RU" dirty="0" smtClean="0"/>
          </a:p>
          <a:p>
            <a:r>
              <a:rPr lang="ru-RU" dirty="0" smtClean="0"/>
              <a:t>МБДОУ №470</a:t>
            </a:r>
          </a:p>
          <a:p>
            <a:r>
              <a:rPr lang="ru-RU" dirty="0" err="1" smtClean="0"/>
              <a:t>Г.Челябинск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08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03" y="2057401"/>
            <a:ext cx="5542812" cy="4024313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5486400" y="2618509"/>
            <a:ext cx="540327" cy="581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86400" y="3449782"/>
            <a:ext cx="581891" cy="602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90403" y="1916935"/>
            <a:ext cx="5896816" cy="446183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6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4 0.02894 L -0.10313 0.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1829 L -0.10404 0.062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1"/>
                </a:solidFill>
              </a:rPr>
              <a:t>Молодец!</a:t>
            </a:r>
            <a:endParaRPr lang="ru-RU" sz="96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1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презентации использованы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Яндекс картинки</a:t>
            </a:r>
          </a:p>
          <a:p>
            <a:r>
              <a:rPr lang="ru-RU" dirty="0" smtClean="0"/>
              <a:t>Интернет </a:t>
            </a:r>
            <a:r>
              <a:rPr lang="ru-RU" dirty="0"/>
              <a:t>ресурсы</a:t>
            </a:r>
          </a:p>
        </p:txBody>
      </p:sp>
    </p:spTree>
    <p:extLst>
      <p:ext uri="{BB962C8B-B14F-4D97-AF65-F5344CB8AC3E}">
        <p14:creationId xmlns:p14="http://schemas.microsoft.com/office/powerpoint/2010/main" val="46658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Дидактическая цель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закрепление о составе числа.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4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94" y="2193925"/>
            <a:ext cx="5542812" cy="4024313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5018809" y="2795155"/>
            <a:ext cx="550718" cy="613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18809" y="3725934"/>
            <a:ext cx="550718" cy="55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3706" y="2193925"/>
            <a:ext cx="5793700" cy="4261959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3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6 0.02038 L -0.08619 0.1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6 0.02223 L -0.08528 -0.087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94" y="2193925"/>
            <a:ext cx="5542812" cy="4024313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5527964" y="2815935"/>
            <a:ext cx="509154" cy="561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27964" y="3595255"/>
            <a:ext cx="509154" cy="498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72858" y="2193926"/>
            <a:ext cx="5585552" cy="437212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694 L -0.12904 0.13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0764 L -0.12904 -0.06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94" y="2193925"/>
            <a:ext cx="5542812" cy="4024313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5174673" y="2753591"/>
            <a:ext cx="561109" cy="55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95455" y="3702340"/>
            <a:ext cx="561109" cy="529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24594" y="2193925"/>
            <a:ext cx="5147377" cy="4317044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1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0052 0.14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10313 -0.07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94" y="2193925"/>
            <a:ext cx="5542812" cy="4024313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5631873" y="2795155"/>
            <a:ext cx="529936" cy="602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00700" y="3626428"/>
            <a:ext cx="592281" cy="602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70314" y="2057401"/>
            <a:ext cx="5508434" cy="448661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70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023 L -0.12057 0.0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11888 0.043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94" y="2193925"/>
            <a:ext cx="5542812" cy="4024313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5424055" y="2795155"/>
            <a:ext cx="561109" cy="623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24055" y="3667991"/>
            <a:ext cx="561109" cy="592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48279" y="2193924"/>
            <a:ext cx="5541485" cy="416083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2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-0.10391 0.0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-0.10391 0.043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67" y="2248116"/>
            <a:ext cx="5542812" cy="4024313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5527964" y="2836718"/>
            <a:ext cx="561109" cy="592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27964" y="3678382"/>
            <a:ext cx="561109" cy="581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7667" y="2248116"/>
            <a:ext cx="5837350" cy="4185735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6621 L -0.1151 0.0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6574 L -0.11419 0.05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94" y="2193925"/>
            <a:ext cx="5542812" cy="4024313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5538355" y="2795155"/>
            <a:ext cx="540327" cy="561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3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17573" y="3595255"/>
            <a:ext cx="592282" cy="561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24594" y="2193925"/>
            <a:ext cx="5687204" cy="430759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1108 0.0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11289 0.0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53</TotalTime>
  <Words>50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След самолета</vt:lpstr>
      <vt:lpstr>Тема:Распредели числа по квартирам.</vt:lpstr>
      <vt:lpstr>Дидактическая цель:закрепление о составе числа.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7</cp:revision>
  <dcterms:created xsi:type="dcterms:W3CDTF">2014-08-11T09:23:12Z</dcterms:created>
  <dcterms:modified xsi:type="dcterms:W3CDTF">2014-08-11T11:36:13Z</dcterms:modified>
</cp:coreProperties>
</file>